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8" r:id="rId1"/>
  </p:sldMasterIdLst>
  <p:notesMasterIdLst>
    <p:notesMasterId r:id="rId20"/>
  </p:notesMasterIdLst>
  <p:handoutMasterIdLst>
    <p:handoutMasterId r:id="rId21"/>
  </p:handoutMasterIdLst>
  <p:sldIdLst>
    <p:sldId id="1189" r:id="rId2"/>
    <p:sldId id="1188" r:id="rId3"/>
    <p:sldId id="1191" r:id="rId4"/>
    <p:sldId id="1165" r:id="rId5"/>
    <p:sldId id="1193" r:id="rId6"/>
    <p:sldId id="1194" r:id="rId7"/>
    <p:sldId id="1199" r:id="rId8"/>
    <p:sldId id="1202" r:id="rId9"/>
    <p:sldId id="1201" r:id="rId10"/>
    <p:sldId id="1200" r:id="rId11"/>
    <p:sldId id="1203" r:id="rId12"/>
    <p:sldId id="1195" r:id="rId13"/>
    <p:sldId id="1196" r:id="rId14"/>
    <p:sldId id="1197" r:id="rId15"/>
    <p:sldId id="1198" r:id="rId16"/>
    <p:sldId id="1190" r:id="rId17"/>
    <p:sldId id="1013" r:id="rId18"/>
    <p:sldId id="1192" r:id="rId19"/>
  </p:sldIdLst>
  <p:sldSz cx="9144000" cy="5143500" type="screen16x9"/>
  <p:notesSz cx="7099300" cy="10234613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4">
          <p15:clr>
            <a:srgbClr val="A4A3A4"/>
          </p15:clr>
        </p15:guide>
        <p15:guide id="2" pos="414">
          <p15:clr>
            <a:srgbClr val="A4A3A4"/>
          </p15:clr>
        </p15:guide>
        <p15:guide id="3" orient="horz" pos="4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3A2"/>
    <a:srgbClr val="2772E1"/>
    <a:srgbClr val="14458E"/>
    <a:srgbClr val="449E9A"/>
    <a:srgbClr val="5B5245"/>
    <a:srgbClr val="F1AC01"/>
    <a:srgbClr val="90D0CD"/>
    <a:srgbClr val="7FACED"/>
    <a:srgbClr val="F75B66"/>
    <a:srgbClr val="DDDE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深色樣式 1 - 輔色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38B1855-1B75-4FBE-930C-398BA8C253C6}" styleName="佈景主題樣式 2 - 輔色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7CE84F3-28C3-443E-9E96-99CF82512B78}" styleName="深色樣式 1 - 輔色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46F890A9-2807-4EBB-B81D-B2AA78EC7F39}" styleName="深色樣式 2 - 輔色 5/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22" autoAdjust="0"/>
    <p:restoredTop sz="88708" autoAdjust="0"/>
  </p:normalViewPr>
  <p:slideViewPr>
    <p:cSldViewPr showGuides="1">
      <p:cViewPr varScale="1">
        <p:scale>
          <a:sx n="131" d="100"/>
          <a:sy n="131" d="100"/>
        </p:scale>
        <p:origin x="1362" y="132"/>
      </p:cViewPr>
      <p:guideLst>
        <p:guide orient="horz" pos="514"/>
        <p:guide pos="414"/>
        <p:guide orient="horz" pos="42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45" d="100"/>
        <a:sy n="45" d="100"/>
      </p:scale>
      <p:origin x="0" y="0"/>
    </p:cViewPr>
  </p:sorterViewPr>
  <p:notesViewPr>
    <p:cSldViewPr showGuides="1">
      <p:cViewPr varScale="1">
        <p:scale>
          <a:sx n="70" d="100"/>
          <a:sy n="70" d="100"/>
        </p:scale>
        <p:origin x="-3396" y="-96"/>
      </p:cViewPr>
      <p:guideLst>
        <p:guide orient="horz" pos="3224"/>
        <p:guide pos="2236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4021296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A950B79-5864-444A-A972-9D277C78CADC}" type="datetimeFigureOut">
              <a:rPr lang="zh-TW" altLang="en-US"/>
              <a:pPr>
                <a:defRPr/>
              </a:pPr>
              <a:t>2021/6/15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3" y="9721108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4021296" y="9721108"/>
            <a:ext cx="3076363" cy="511730"/>
          </a:xfrm>
          <a:prstGeom prst="rect">
            <a:avLst/>
          </a:prstGeom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C1363D7C-D853-476A-AFFD-449C9293905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37997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1296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3EB54F8-1978-4F43-8B1C-715FF4FCC638}" type="datetimeFigureOut">
              <a:rPr lang="zh-TW" altLang="en-US"/>
              <a:pPr>
                <a:defRPr/>
              </a:pPr>
              <a:t>2021/6/15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19900" cy="383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09930" y="4861444"/>
            <a:ext cx="5679440" cy="4605576"/>
          </a:xfrm>
          <a:prstGeom prst="rect">
            <a:avLst/>
          </a:prstGeom>
        </p:spPr>
        <p:txBody>
          <a:bodyPr vert="horz" lIns="94768" tIns="47384" rIns="94768" bIns="47384" rtlCol="0">
            <a:normAutofit/>
          </a:bodyPr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3" y="9721108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1296" y="9721108"/>
            <a:ext cx="3076363" cy="511730"/>
          </a:xfrm>
          <a:prstGeom prst="rect">
            <a:avLst/>
          </a:prstGeom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BB8BD76A-2F67-42F1-9619-1A8D2E5EAE4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20761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6763"/>
            <a:ext cx="6819900" cy="383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1914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 flipH="1">
            <a:off x="3266853" y="0"/>
            <a:ext cx="5940660" cy="51435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989937 w 6929557"/>
              <a:gd name="connsiteY0" fmla="*/ 5143500 h 6000750"/>
              <a:gd name="connsiteX1" fmla="*/ 989937 w 6929557"/>
              <a:gd name="connsiteY1" fmla="*/ 0 h 6000750"/>
              <a:gd name="connsiteX2" fmla="*/ 3716732 w 6929557"/>
              <a:gd name="connsiteY2" fmla="*/ 0 h 6000750"/>
              <a:gd name="connsiteX3" fmla="*/ 6929558 w 6929557"/>
              <a:gd name="connsiteY3" fmla="*/ 5143500 h 6000750"/>
              <a:gd name="connsiteX4" fmla="*/ 989937 w 6929557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2730539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0 w 5939621"/>
              <a:gd name="connsiteY0" fmla="*/ 5143500 h 5143500"/>
              <a:gd name="connsiteX1" fmla="*/ 0 w 5939621"/>
              <a:gd name="connsiteY1" fmla="*/ 0 h 5143500"/>
              <a:gd name="connsiteX2" fmla="*/ 3509774 w 5939621"/>
              <a:gd name="connsiteY2" fmla="*/ 0 h 5143500"/>
              <a:gd name="connsiteX3" fmla="*/ 5939621 w 5939621"/>
              <a:gd name="connsiteY3" fmla="*/ 5143500 h 5143500"/>
              <a:gd name="connsiteX4" fmla="*/ 0 w 5939621"/>
              <a:gd name="connsiteY4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9621" h="5143500">
                <a:moveTo>
                  <a:pt x="0" y="5143500"/>
                </a:moveTo>
                <a:cubicBezTo>
                  <a:pt x="3744" y="3840162"/>
                  <a:pt x="0" y="1714500"/>
                  <a:pt x="0" y="0"/>
                </a:cubicBezTo>
                <a:lnTo>
                  <a:pt x="3509774" y="0"/>
                </a:lnTo>
                <a:lnTo>
                  <a:pt x="5939621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 6"/>
          <p:cNvSpPr/>
          <p:nvPr userDrawn="1"/>
        </p:nvSpPr>
        <p:spPr>
          <a:xfrm>
            <a:off x="2093555" y="1086586"/>
            <a:ext cx="7158965" cy="336903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8" name="Picture 2" descr="\\Auhqfs01\agm006$\Corpcom\Library\CIS\AUO\Logo Combination\AUOInnovatingLing\AUOlogo_InnovatingLife_whit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66855" y="1986685"/>
            <a:ext cx="2700300" cy="1599397"/>
          </a:xfrm>
          <a:prstGeom prst="rect">
            <a:avLst/>
          </a:prstGeom>
          <a:noFill/>
        </p:spPr>
      </p:pic>
      <p:sp>
        <p:nvSpPr>
          <p:cNvPr id="9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6298" y="321500"/>
            <a:ext cx="1531168" cy="540060"/>
          </a:xfrm>
          <a:prstGeom prst="rect">
            <a:avLst/>
          </a:prstGeom>
          <a:noFill/>
        </p:spPr>
      </p:pic>
      <p:sp>
        <p:nvSpPr>
          <p:cNvPr id="7" name="手繪多邊形 6"/>
          <p:cNvSpPr/>
          <p:nvPr userDrawn="1"/>
        </p:nvSpPr>
        <p:spPr>
          <a:xfrm rot="10800000" flipV="1">
            <a:off x="-1" y="1761660"/>
            <a:ext cx="758829" cy="58506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5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5000"/>
              <a:gd name="connsiteY0" fmla="*/ 10000 h 10000"/>
              <a:gd name="connsiteX1" fmla="*/ 2000 w 5000"/>
              <a:gd name="connsiteY1" fmla="*/ 0 h 10000"/>
              <a:gd name="connsiteX2" fmla="*/ 5000 w 5000"/>
              <a:gd name="connsiteY2" fmla="*/ 0 h 10000"/>
              <a:gd name="connsiteX3" fmla="*/ 5000 w 5000"/>
              <a:gd name="connsiteY3" fmla="*/ 10000 h 10000"/>
              <a:gd name="connsiteX4" fmla="*/ 0 w 5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0" h="10000">
                <a:moveTo>
                  <a:pt x="0" y="10000"/>
                </a:moveTo>
                <a:lnTo>
                  <a:pt x="2000" y="0"/>
                </a:lnTo>
                <a:lnTo>
                  <a:pt x="5000" y="0"/>
                </a:lnTo>
                <a:lnTo>
                  <a:pt x="5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2" name="文字版面配置區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6585" y="3651870"/>
            <a:ext cx="7920879" cy="1491630"/>
          </a:xfrm>
        </p:spPr>
        <p:txBody>
          <a:bodyPr anchor="t" anchorCtr="0">
            <a:normAutofit/>
          </a:bodyPr>
          <a:lstStyle>
            <a:lvl1pPr marL="0" indent="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FontTx/>
              <a:buNone/>
              <a:defRPr kumimoji="0" lang="en-US" altLang="zh-TW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Presenter’s Name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Presenter’s Title / Department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Date YYYY.MM.DD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Gill Sans MT or 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微軟正黑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16pt</a:t>
            </a:r>
          </a:p>
        </p:txBody>
      </p:sp>
      <p:sp>
        <p:nvSpPr>
          <p:cNvPr id="14" name="標題 13"/>
          <p:cNvSpPr>
            <a:spLocks noGrp="1"/>
          </p:cNvSpPr>
          <p:nvPr>
            <p:ph type="title" hasCustomPrompt="1"/>
          </p:nvPr>
        </p:nvSpPr>
        <p:spPr>
          <a:xfrm>
            <a:off x="752890" y="1671650"/>
            <a:ext cx="8229600" cy="198022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kumimoji="0" lang="zh-TW" altLang="en-US" sz="4400" b="1" i="0" u="none" strike="noStrike" kern="1200" cap="none" spc="0" normalizeH="0" baseline="0" noProof="0">
                <a:ln>
                  <a:noFill/>
                </a:ln>
                <a:solidFill>
                  <a:srgbClr val="0083A2"/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TW" dirty="0" smtClean="0"/>
              <a:t>Presentation Title </a:t>
            </a:r>
            <a:r>
              <a:rPr lang="zh-TW" altLang="en-US" dirty="0" smtClean="0"/>
              <a:t>標題</a:t>
            </a:r>
            <a:br>
              <a:rPr lang="zh-TW" altLang="en-US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557553" y="1536635"/>
            <a:ext cx="8379931" cy="3330370"/>
          </a:xfrm>
        </p:spPr>
        <p:txBody>
          <a:bodyPr>
            <a:normAutofit/>
          </a:bodyPr>
          <a:lstStyle>
            <a:lvl1pPr marL="0" indent="0"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pPr lvl="0"/>
            <a:r>
              <a:rPr lang="en-US" altLang="zh-TW" dirty="0" smtClean="0"/>
              <a:t>Gill Sans MT </a:t>
            </a:r>
          </a:p>
          <a:p>
            <a:pPr lvl="0"/>
            <a:r>
              <a:rPr lang="zh-TW" altLang="en-US" dirty="0" smtClean="0"/>
              <a:t>微軟正黑</a:t>
            </a:r>
          </a:p>
        </p:txBody>
      </p:sp>
      <p:sp>
        <p:nvSpPr>
          <p:cNvPr id="7" name="標題 6"/>
          <p:cNvSpPr>
            <a:spLocks noGrp="1"/>
          </p:cNvSpPr>
          <p:nvPr>
            <p:ph type="title" hasCustomPrompt="1"/>
          </p:nvPr>
        </p:nvSpPr>
        <p:spPr>
          <a:xfrm>
            <a:off x="527865" y="231490"/>
            <a:ext cx="7374505" cy="1170130"/>
          </a:xfrm>
        </p:spPr>
        <p:txBody>
          <a:bodyPr/>
          <a:lstStyle/>
          <a:p>
            <a:r>
              <a:rPr lang="en-US" altLang="zh-TW" dirty="0" smtClean="0"/>
              <a:t>Content</a:t>
            </a:r>
            <a:br>
              <a:rPr lang="en-US" altLang="zh-TW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手繪多邊形 13"/>
          <p:cNvSpPr/>
          <p:nvPr userDrawn="1"/>
        </p:nvSpPr>
        <p:spPr>
          <a:xfrm rot="10800000" flipH="1">
            <a:off x="-43510" y="-1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2481809 w 5143500"/>
              <a:gd name="connsiteY0" fmla="*/ 5143499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2481809 w 5143500"/>
              <a:gd name="connsiteY4" fmla="*/ 5143499 h 5143500"/>
              <a:gd name="connsiteX0" fmla="*/ 224986 w 2886677"/>
              <a:gd name="connsiteY0" fmla="*/ 5143500 h 5143501"/>
              <a:gd name="connsiteX1" fmla="*/ 0 w 2886677"/>
              <a:gd name="connsiteY1" fmla="*/ 0 h 5143501"/>
              <a:gd name="connsiteX2" fmla="*/ 469972 w 2886677"/>
              <a:gd name="connsiteY2" fmla="*/ 1 h 5143501"/>
              <a:gd name="connsiteX3" fmla="*/ 2886677 w 2886677"/>
              <a:gd name="connsiteY3" fmla="*/ 5143501 h 5143501"/>
              <a:gd name="connsiteX4" fmla="*/ 224986 w 2886677"/>
              <a:gd name="connsiteY4" fmla="*/ 5143500 h 5143501"/>
              <a:gd name="connsiteX0" fmla="*/ 0 w 2661691"/>
              <a:gd name="connsiteY0" fmla="*/ 5143500 h 5143501"/>
              <a:gd name="connsiteX1" fmla="*/ 288489 w 2661691"/>
              <a:gd name="connsiteY1" fmla="*/ 0 h 5143501"/>
              <a:gd name="connsiteX2" fmla="*/ 244986 w 2661691"/>
              <a:gd name="connsiteY2" fmla="*/ 1 h 5143501"/>
              <a:gd name="connsiteX3" fmla="*/ 2661691 w 2661691"/>
              <a:gd name="connsiteY3" fmla="*/ 5143501 h 5143501"/>
              <a:gd name="connsiteX4" fmla="*/ 0 w 2661691"/>
              <a:gd name="connsiteY4" fmla="*/ 5143500 h 5143501"/>
              <a:gd name="connsiteX0" fmla="*/ 43503 w 2416705"/>
              <a:gd name="connsiteY0" fmla="*/ 5143500 h 5143501"/>
              <a:gd name="connsiteX1" fmla="*/ 43503 w 2416705"/>
              <a:gd name="connsiteY1" fmla="*/ 0 h 5143501"/>
              <a:gd name="connsiteX2" fmla="*/ 0 w 2416705"/>
              <a:gd name="connsiteY2" fmla="*/ 1 h 5143501"/>
              <a:gd name="connsiteX3" fmla="*/ 2416705 w 2416705"/>
              <a:gd name="connsiteY3" fmla="*/ 5143501 h 5143501"/>
              <a:gd name="connsiteX4" fmla="*/ 43503 w 2416705"/>
              <a:gd name="connsiteY4" fmla="*/ 5143500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ill Sans MT" pitchFamily="34" charset="0"/>
              <a:ea typeface="Noto Sans CJK SC Medium" pitchFamily="34" charset="-128"/>
            </a:endParaRPr>
          </a:p>
        </p:txBody>
      </p:sp>
      <p:sp>
        <p:nvSpPr>
          <p:cNvPr id="15" name="手繪多邊形 14"/>
          <p:cNvSpPr/>
          <p:nvPr userDrawn="1"/>
        </p:nvSpPr>
        <p:spPr>
          <a:xfrm rot="1500000">
            <a:off x="832128" y="-30702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8228 w 238228"/>
              <a:gd name="connsiteY2" fmla="*/ 5940000 h 5940000"/>
              <a:gd name="connsiteX3" fmla="*/ 13204 w 238228"/>
              <a:gd name="connsiteY3" fmla="*/ 5940000 h 5940000"/>
              <a:gd name="connsiteX4" fmla="*/ 0 w 238228"/>
              <a:gd name="connsiteY4" fmla="*/ 4730313 h 5940000"/>
              <a:gd name="connsiteX5" fmla="*/ 13204 w 238228"/>
              <a:gd name="connsiteY5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3662 w 238228"/>
              <a:gd name="connsiteY2" fmla="*/ 5231404 h 5940000"/>
              <a:gd name="connsiteX3" fmla="*/ 238228 w 238228"/>
              <a:gd name="connsiteY3" fmla="*/ 5940000 h 5940000"/>
              <a:gd name="connsiteX4" fmla="*/ 13204 w 238228"/>
              <a:gd name="connsiteY4" fmla="*/ 5940000 h 5940000"/>
              <a:gd name="connsiteX5" fmla="*/ 0 w 238228"/>
              <a:gd name="connsiteY5" fmla="*/ 4730313 h 5940000"/>
              <a:gd name="connsiteX6" fmla="*/ 13204 w 238228"/>
              <a:gd name="connsiteY6" fmla="*/ 0 h 5940000"/>
              <a:gd name="connsiteX0" fmla="*/ 13204 w 238228"/>
              <a:gd name="connsiteY0" fmla="*/ 5940000 h 6031440"/>
              <a:gd name="connsiteX1" fmla="*/ 0 w 238228"/>
              <a:gd name="connsiteY1" fmla="*/ 4730313 h 6031440"/>
              <a:gd name="connsiteX2" fmla="*/ 13204 w 238228"/>
              <a:gd name="connsiteY2" fmla="*/ 0 h 6031440"/>
              <a:gd name="connsiteX3" fmla="*/ 238228 w 238228"/>
              <a:gd name="connsiteY3" fmla="*/ 0 h 6031440"/>
              <a:gd name="connsiteX4" fmla="*/ 233662 w 238228"/>
              <a:gd name="connsiteY4" fmla="*/ 5231404 h 6031440"/>
              <a:gd name="connsiteX5" fmla="*/ 238228 w 238228"/>
              <a:gd name="connsiteY5" fmla="*/ 5940000 h 6031440"/>
              <a:gd name="connsiteX6" fmla="*/ 104644 w 238228"/>
              <a:gd name="connsiteY6" fmla="*/ 6031440 h 603144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5" fmla="*/ 238228 w 238228"/>
              <a:gd name="connsiteY5" fmla="*/ 5940000 h 594000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0" fmla="*/ 0 w 238228"/>
              <a:gd name="connsiteY0" fmla="*/ 4730313 h 5231404"/>
              <a:gd name="connsiteX1" fmla="*/ 13204 w 238228"/>
              <a:gd name="connsiteY1" fmla="*/ 0 h 5231404"/>
              <a:gd name="connsiteX2" fmla="*/ 238228 w 238228"/>
              <a:gd name="connsiteY2" fmla="*/ 0 h 5231404"/>
              <a:gd name="connsiteX3" fmla="*/ 233662 w 238228"/>
              <a:gd name="connsiteY3" fmla="*/ 5231404 h 5231404"/>
              <a:gd name="connsiteX0" fmla="*/ 25527 w 263755"/>
              <a:gd name="connsiteY0" fmla="*/ 5354752 h 5855843"/>
              <a:gd name="connsiteX1" fmla="*/ 31368 w 263755"/>
              <a:gd name="connsiteY1" fmla="*/ 788385 h 5855843"/>
              <a:gd name="connsiteX2" fmla="*/ 38731 w 263755"/>
              <a:gd name="connsiteY2" fmla="*/ 624439 h 5855843"/>
              <a:gd name="connsiteX3" fmla="*/ 263755 w 263755"/>
              <a:gd name="connsiteY3" fmla="*/ 624439 h 5855843"/>
              <a:gd name="connsiteX4" fmla="*/ 259189 w 263755"/>
              <a:gd name="connsiteY4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303320"/>
              <a:gd name="connsiteY0" fmla="*/ 5517200 h 6018291"/>
              <a:gd name="connsiteX1" fmla="*/ 31368 w 303320"/>
              <a:gd name="connsiteY1" fmla="*/ 950833 h 6018291"/>
              <a:gd name="connsiteX2" fmla="*/ 38731 w 303320"/>
              <a:gd name="connsiteY2" fmla="*/ 786887 h 6018291"/>
              <a:gd name="connsiteX3" fmla="*/ 263755 w 303320"/>
              <a:gd name="connsiteY3" fmla="*/ 786887 h 6018291"/>
              <a:gd name="connsiteX4" fmla="*/ 276123 w 303320"/>
              <a:gd name="connsiteY4" fmla="*/ 871897 h 6018291"/>
              <a:gd name="connsiteX5" fmla="*/ 259189 w 303320"/>
              <a:gd name="connsiteY5" fmla="*/ 6018291 h 6018291"/>
              <a:gd name="connsiteX0" fmla="*/ 27588 w 278184"/>
              <a:gd name="connsiteY0" fmla="*/ 5517204 h 6018295"/>
              <a:gd name="connsiteX1" fmla="*/ 33429 w 278184"/>
              <a:gd name="connsiteY1" fmla="*/ 950837 h 6018295"/>
              <a:gd name="connsiteX2" fmla="*/ 40792 w 278184"/>
              <a:gd name="connsiteY2" fmla="*/ 786891 h 6018295"/>
              <a:gd name="connsiteX3" fmla="*/ 278184 w 278184"/>
              <a:gd name="connsiteY3" fmla="*/ 871901 h 6018295"/>
              <a:gd name="connsiteX4" fmla="*/ 261250 w 278184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69355 w 319951"/>
              <a:gd name="connsiteY0" fmla="*/ 5517204 h 6018295"/>
              <a:gd name="connsiteX1" fmla="*/ 75196 w 319951"/>
              <a:gd name="connsiteY1" fmla="*/ 950837 h 6018295"/>
              <a:gd name="connsiteX2" fmla="*/ 188304 w 319951"/>
              <a:gd name="connsiteY2" fmla="*/ 654210 h 6018295"/>
              <a:gd name="connsiteX3" fmla="*/ 319951 w 319951"/>
              <a:gd name="connsiteY3" fmla="*/ 871901 h 6018295"/>
              <a:gd name="connsiteX4" fmla="*/ 303017 w 319951"/>
              <a:gd name="connsiteY4" fmla="*/ 6018295 h 6018295"/>
              <a:gd name="connsiteX0" fmla="*/ 53084 w 303680"/>
              <a:gd name="connsiteY0" fmla="*/ 5517204 h 6018295"/>
              <a:gd name="connsiteX1" fmla="*/ 58925 w 303680"/>
              <a:gd name="connsiteY1" fmla="*/ 950837 h 6018295"/>
              <a:gd name="connsiteX2" fmla="*/ 188304 w 303680"/>
              <a:gd name="connsiteY2" fmla="*/ 795595 h 6018295"/>
              <a:gd name="connsiteX3" fmla="*/ 303680 w 303680"/>
              <a:gd name="connsiteY3" fmla="*/ 871901 h 6018295"/>
              <a:gd name="connsiteX4" fmla="*/ 286746 w 303680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1098 w 261694"/>
              <a:gd name="connsiteY0" fmla="*/ 5517204 h 6018295"/>
              <a:gd name="connsiteX1" fmla="*/ 16939 w 261694"/>
              <a:gd name="connsiteY1" fmla="*/ 950837 h 6018295"/>
              <a:gd name="connsiteX2" fmla="*/ 146318 w 261694"/>
              <a:gd name="connsiteY2" fmla="*/ 795595 h 6018295"/>
              <a:gd name="connsiteX3" fmla="*/ 261694 w 261694"/>
              <a:gd name="connsiteY3" fmla="*/ 871901 h 6018295"/>
              <a:gd name="connsiteX4" fmla="*/ 244760 w 261694"/>
              <a:gd name="connsiteY4" fmla="*/ 6018295 h 6018295"/>
              <a:gd name="connsiteX0" fmla="*/ 11098 w 267554"/>
              <a:gd name="connsiteY0" fmla="*/ 5517204 h 6018295"/>
              <a:gd name="connsiteX1" fmla="*/ 16939 w 267554"/>
              <a:gd name="connsiteY1" fmla="*/ 950837 h 6018295"/>
              <a:gd name="connsiteX2" fmla="*/ 146318 w 267554"/>
              <a:gd name="connsiteY2" fmla="*/ 795595 h 6018295"/>
              <a:gd name="connsiteX3" fmla="*/ 261694 w 267554"/>
              <a:gd name="connsiteY3" fmla="*/ 871901 h 6018295"/>
              <a:gd name="connsiteX4" fmla="*/ 244760 w 267554"/>
              <a:gd name="connsiteY4" fmla="*/ 6018295 h 6018295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61694"/>
              <a:gd name="connsiteY0" fmla="*/ 4721609 h 5222700"/>
              <a:gd name="connsiteX1" fmla="*/ 16939 w 261694"/>
              <a:gd name="connsiteY1" fmla="*/ 155242 h 5222700"/>
              <a:gd name="connsiteX2" fmla="*/ 146318 w 261694"/>
              <a:gd name="connsiteY2" fmla="*/ 0 h 5222700"/>
              <a:gd name="connsiteX3" fmla="*/ 261694 w 261694"/>
              <a:gd name="connsiteY3" fmla="*/ 76306 h 5222700"/>
              <a:gd name="connsiteX4" fmla="*/ 244760 w 261694"/>
              <a:gd name="connsiteY4" fmla="*/ 5222700 h 5222700"/>
              <a:gd name="connsiteX0" fmla="*/ 11098 w 261694"/>
              <a:gd name="connsiteY0" fmla="*/ 5489879 h 5990970"/>
              <a:gd name="connsiteX1" fmla="*/ 16939 w 261694"/>
              <a:gd name="connsiteY1" fmla="*/ 923512 h 5990970"/>
              <a:gd name="connsiteX2" fmla="*/ 261694 w 261694"/>
              <a:gd name="connsiteY2" fmla="*/ 844576 h 5990970"/>
              <a:gd name="connsiteX3" fmla="*/ 244760 w 261694"/>
              <a:gd name="connsiteY3" fmla="*/ 5990970 h 5990970"/>
              <a:gd name="connsiteX0" fmla="*/ 11098 w 261694"/>
              <a:gd name="connsiteY0" fmla="*/ 5340584 h 5841675"/>
              <a:gd name="connsiteX1" fmla="*/ 16939 w 261694"/>
              <a:gd name="connsiteY1" fmla="*/ 774217 h 5841675"/>
              <a:gd name="connsiteX2" fmla="*/ 261694 w 261694"/>
              <a:gd name="connsiteY2" fmla="*/ 695281 h 5841675"/>
              <a:gd name="connsiteX3" fmla="*/ 244760 w 261694"/>
              <a:gd name="connsiteY3" fmla="*/ 5841675 h 5841675"/>
              <a:gd name="connsiteX0" fmla="*/ 11098 w 261694"/>
              <a:gd name="connsiteY0" fmla="*/ 4645303 h 5146394"/>
              <a:gd name="connsiteX1" fmla="*/ 16939 w 261694"/>
              <a:gd name="connsiteY1" fmla="*/ 78936 h 5146394"/>
              <a:gd name="connsiteX2" fmla="*/ 261694 w 261694"/>
              <a:gd name="connsiteY2" fmla="*/ 0 h 5146394"/>
              <a:gd name="connsiteX3" fmla="*/ 244760 w 261694"/>
              <a:gd name="connsiteY3" fmla="*/ 5146394 h 51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0" y="1959683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 smtClean="0"/>
              <a:t>Divider Title </a:t>
            </a:r>
            <a:r>
              <a:rPr lang="zh-TW" altLang="en-US" dirty="0" smtClean="0"/>
              <a:t>分隔頁</a:t>
            </a:r>
          </a:p>
          <a:p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>
            <a:off x="-441" y="0"/>
            <a:ext cx="9144000" cy="51435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736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7" name="手繪多邊形 6"/>
          <p:cNvSpPr/>
          <p:nvPr userDrawn="1"/>
        </p:nvSpPr>
        <p:spPr>
          <a:xfrm rot="10800000" flipH="1">
            <a:off x="-43952" y="0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2481809 w 5143500"/>
              <a:gd name="connsiteY0" fmla="*/ 5143499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2481809 w 5143500"/>
              <a:gd name="connsiteY4" fmla="*/ 5143499 h 5143500"/>
              <a:gd name="connsiteX0" fmla="*/ 224986 w 2886677"/>
              <a:gd name="connsiteY0" fmla="*/ 5143500 h 5143501"/>
              <a:gd name="connsiteX1" fmla="*/ 0 w 2886677"/>
              <a:gd name="connsiteY1" fmla="*/ 0 h 5143501"/>
              <a:gd name="connsiteX2" fmla="*/ 469972 w 2886677"/>
              <a:gd name="connsiteY2" fmla="*/ 1 h 5143501"/>
              <a:gd name="connsiteX3" fmla="*/ 2886677 w 2886677"/>
              <a:gd name="connsiteY3" fmla="*/ 5143501 h 5143501"/>
              <a:gd name="connsiteX4" fmla="*/ 224986 w 2886677"/>
              <a:gd name="connsiteY4" fmla="*/ 5143500 h 5143501"/>
              <a:gd name="connsiteX0" fmla="*/ 0 w 2661691"/>
              <a:gd name="connsiteY0" fmla="*/ 5143500 h 5143501"/>
              <a:gd name="connsiteX1" fmla="*/ 288489 w 2661691"/>
              <a:gd name="connsiteY1" fmla="*/ 0 h 5143501"/>
              <a:gd name="connsiteX2" fmla="*/ 244986 w 2661691"/>
              <a:gd name="connsiteY2" fmla="*/ 1 h 5143501"/>
              <a:gd name="connsiteX3" fmla="*/ 2661691 w 2661691"/>
              <a:gd name="connsiteY3" fmla="*/ 5143501 h 5143501"/>
              <a:gd name="connsiteX4" fmla="*/ 0 w 2661691"/>
              <a:gd name="connsiteY4" fmla="*/ 5143500 h 5143501"/>
              <a:gd name="connsiteX0" fmla="*/ 43503 w 2416705"/>
              <a:gd name="connsiteY0" fmla="*/ 5143500 h 5143501"/>
              <a:gd name="connsiteX1" fmla="*/ 43503 w 2416705"/>
              <a:gd name="connsiteY1" fmla="*/ 0 h 5143501"/>
              <a:gd name="connsiteX2" fmla="*/ 0 w 2416705"/>
              <a:gd name="connsiteY2" fmla="*/ 1 h 5143501"/>
              <a:gd name="connsiteX3" fmla="*/ 2416705 w 2416705"/>
              <a:gd name="connsiteY3" fmla="*/ 5143501 h 5143501"/>
              <a:gd name="connsiteX4" fmla="*/ 43503 w 2416705"/>
              <a:gd name="connsiteY4" fmla="*/ 5143500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aseline="0">
              <a:latin typeface="Gill Sans MT" pitchFamily="34" charset="0"/>
              <a:ea typeface="Noto Sans CJK SC Medium" pitchFamily="34" charset="-128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500000">
            <a:off x="831686" y="-31434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8228 w 238228"/>
              <a:gd name="connsiteY2" fmla="*/ 5940000 h 5940000"/>
              <a:gd name="connsiteX3" fmla="*/ 13204 w 238228"/>
              <a:gd name="connsiteY3" fmla="*/ 5940000 h 5940000"/>
              <a:gd name="connsiteX4" fmla="*/ 0 w 238228"/>
              <a:gd name="connsiteY4" fmla="*/ 4730313 h 5940000"/>
              <a:gd name="connsiteX5" fmla="*/ 13204 w 238228"/>
              <a:gd name="connsiteY5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3662 w 238228"/>
              <a:gd name="connsiteY2" fmla="*/ 5231404 h 5940000"/>
              <a:gd name="connsiteX3" fmla="*/ 238228 w 238228"/>
              <a:gd name="connsiteY3" fmla="*/ 5940000 h 5940000"/>
              <a:gd name="connsiteX4" fmla="*/ 13204 w 238228"/>
              <a:gd name="connsiteY4" fmla="*/ 5940000 h 5940000"/>
              <a:gd name="connsiteX5" fmla="*/ 0 w 238228"/>
              <a:gd name="connsiteY5" fmla="*/ 4730313 h 5940000"/>
              <a:gd name="connsiteX6" fmla="*/ 13204 w 238228"/>
              <a:gd name="connsiteY6" fmla="*/ 0 h 5940000"/>
              <a:gd name="connsiteX0" fmla="*/ 13204 w 238228"/>
              <a:gd name="connsiteY0" fmla="*/ 5940000 h 6031440"/>
              <a:gd name="connsiteX1" fmla="*/ 0 w 238228"/>
              <a:gd name="connsiteY1" fmla="*/ 4730313 h 6031440"/>
              <a:gd name="connsiteX2" fmla="*/ 13204 w 238228"/>
              <a:gd name="connsiteY2" fmla="*/ 0 h 6031440"/>
              <a:gd name="connsiteX3" fmla="*/ 238228 w 238228"/>
              <a:gd name="connsiteY3" fmla="*/ 0 h 6031440"/>
              <a:gd name="connsiteX4" fmla="*/ 233662 w 238228"/>
              <a:gd name="connsiteY4" fmla="*/ 5231404 h 6031440"/>
              <a:gd name="connsiteX5" fmla="*/ 238228 w 238228"/>
              <a:gd name="connsiteY5" fmla="*/ 5940000 h 6031440"/>
              <a:gd name="connsiteX6" fmla="*/ 104644 w 238228"/>
              <a:gd name="connsiteY6" fmla="*/ 6031440 h 603144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5" fmla="*/ 238228 w 238228"/>
              <a:gd name="connsiteY5" fmla="*/ 5940000 h 594000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0" fmla="*/ 0 w 238228"/>
              <a:gd name="connsiteY0" fmla="*/ 4730313 h 5231404"/>
              <a:gd name="connsiteX1" fmla="*/ 13204 w 238228"/>
              <a:gd name="connsiteY1" fmla="*/ 0 h 5231404"/>
              <a:gd name="connsiteX2" fmla="*/ 238228 w 238228"/>
              <a:gd name="connsiteY2" fmla="*/ 0 h 5231404"/>
              <a:gd name="connsiteX3" fmla="*/ 233662 w 238228"/>
              <a:gd name="connsiteY3" fmla="*/ 5231404 h 5231404"/>
              <a:gd name="connsiteX0" fmla="*/ 25527 w 263755"/>
              <a:gd name="connsiteY0" fmla="*/ 5354752 h 5855843"/>
              <a:gd name="connsiteX1" fmla="*/ 31368 w 263755"/>
              <a:gd name="connsiteY1" fmla="*/ 788385 h 5855843"/>
              <a:gd name="connsiteX2" fmla="*/ 38731 w 263755"/>
              <a:gd name="connsiteY2" fmla="*/ 624439 h 5855843"/>
              <a:gd name="connsiteX3" fmla="*/ 263755 w 263755"/>
              <a:gd name="connsiteY3" fmla="*/ 624439 h 5855843"/>
              <a:gd name="connsiteX4" fmla="*/ 259189 w 263755"/>
              <a:gd name="connsiteY4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303320"/>
              <a:gd name="connsiteY0" fmla="*/ 5517200 h 6018291"/>
              <a:gd name="connsiteX1" fmla="*/ 31368 w 303320"/>
              <a:gd name="connsiteY1" fmla="*/ 950833 h 6018291"/>
              <a:gd name="connsiteX2" fmla="*/ 38731 w 303320"/>
              <a:gd name="connsiteY2" fmla="*/ 786887 h 6018291"/>
              <a:gd name="connsiteX3" fmla="*/ 263755 w 303320"/>
              <a:gd name="connsiteY3" fmla="*/ 786887 h 6018291"/>
              <a:gd name="connsiteX4" fmla="*/ 276123 w 303320"/>
              <a:gd name="connsiteY4" fmla="*/ 871897 h 6018291"/>
              <a:gd name="connsiteX5" fmla="*/ 259189 w 303320"/>
              <a:gd name="connsiteY5" fmla="*/ 6018291 h 6018291"/>
              <a:gd name="connsiteX0" fmla="*/ 27588 w 278184"/>
              <a:gd name="connsiteY0" fmla="*/ 5517204 h 6018295"/>
              <a:gd name="connsiteX1" fmla="*/ 33429 w 278184"/>
              <a:gd name="connsiteY1" fmla="*/ 950837 h 6018295"/>
              <a:gd name="connsiteX2" fmla="*/ 40792 w 278184"/>
              <a:gd name="connsiteY2" fmla="*/ 786891 h 6018295"/>
              <a:gd name="connsiteX3" fmla="*/ 278184 w 278184"/>
              <a:gd name="connsiteY3" fmla="*/ 871901 h 6018295"/>
              <a:gd name="connsiteX4" fmla="*/ 261250 w 278184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69355 w 319951"/>
              <a:gd name="connsiteY0" fmla="*/ 5517204 h 6018295"/>
              <a:gd name="connsiteX1" fmla="*/ 75196 w 319951"/>
              <a:gd name="connsiteY1" fmla="*/ 950837 h 6018295"/>
              <a:gd name="connsiteX2" fmla="*/ 188304 w 319951"/>
              <a:gd name="connsiteY2" fmla="*/ 654210 h 6018295"/>
              <a:gd name="connsiteX3" fmla="*/ 319951 w 319951"/>
              <a:gd name="connsiteY3" fmla="*/ 871901 h 6018295"/>
              <a:gd name="connsiteX4" fmla="*/ 303017 w 319951"/>
              <a:gd name="connsiteY4" fmla="*/ 6018295 h 6018295"/>
              <a:gd name="connsiteX0" fmla="*/ 53084 w 303680"/>
              <a:gd name="connsiteY0" fmla="*/ 5517204 h 6018295"/>
              <a:gd name="connsiteX1" fmla="*/ 58925 w 303680"/>
              <a:gd name="connsiteY1" fmla="*/ 950837 h 6018295"/>
              <a:gd name="connsiteX2" fmla="*/ 188304 w 303680"/>
              <a:gd name="connsiteY2" fmla="*/ 795595 h 6018295"/>
              <a:gd name="connsiteX3" fmla="*/ 303680 w 303680"/>
              <a:gd name="connsiteY3" fmla="*/ 871901 h 6018295"/>
              <a:gd name="connsiteX4" fmla="*/ 286746 w 303680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1098 w 261694"/>
              <a:gd name="connsiteY0" fmla="*/ 5517204 h 6018295"/>
              <a:gd name="connsiteX1" fmla="*/ 16939 w 261694"/>
              <a:gd name="connsiteY1" fmla="*/ 950837 h 6018295"/>
              <a:gd name="connsiteX2" fmla="*/ 146318 w 261694"/>
              <a:gd name="connsiteY2" fmla="*/ 795595 h 6018295"/>
              <a:gd name="connsiteX3" fmla="*/ 261694 w 261694"/>
              <a:gd name="connsiteY3" fmla="*/ 871901 h 6018295"/>
              <a:gd name="connsiteX4" fmla="*/ 244760 w 261694"/>
              <a:gd name="connsiteY4" fmla="*/ 6018295 h 6018295"/>
              <a:gd name="connsiteX0" fmla="*/ 11098 w 267554"/>
              <a:gd name="connsiteY0" fmla="*/ 5517204 h 6018295"/>
              <a:gd name="connsiteX1" fmla="*/ 16939 w 267554"/>
              <a:gd name="connsiteY1" fmla="*/ 950837 h 6018295"/>
              <a:gd name="connsiteX2" fmla="*/ 146318 w 267554"/>
              <a:gd name="connsiteY2" fmla="*/ 795595 h 6018295"/>
              <a:gd name="connsiteX3" fmla="*/ 261694 w 267554"/>
              <a:gd name="connsiteY3" fmla="*/ 871901 h 6018295"/>
              <a:gd name="connsiteX4" fmla="*/ 244760 w 267554"/>
              <a:gd name="connsiteY4" fmla="*/ 6018295 h 6018295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61694"/>
              <a:gd name="connsiteY0" fmla="*/ 4721609 h 5222700"/>
              <a:gd name="connsiteX1" fmla="*/ 16939 w 261694"/>
              <a:gd name="connsiteY1" fmla="*/ 155242 h 5222700"/>
              <a:gd name="connsiteX2" fmla="*/ 146318 w 261694"/>
              <a:gd name="connsiteY2" fmla="*/ 0 h 5222700"/>
              <a:gd name="connsiteX3" fmla="*/ 261694 w 261694"/>
              <a:gd name="connsiteY3" fmla="*/ 76306 h 5222700"/>
              <a:gd name="connsiteX4" fmla="*/ 244760 w 261694"/>
              <a:gd name="connsiteY4" fmla="*/ 5222700 h 5222700"/>
              <a:gd name="connsiteX0" fmla="*/ 11098 w 261694"/>
              <a:gd name="connsiteY0" fmla="*/ 5489879 h 5990970"/>
              <a:gd name="connsiteX1" fmla="*/ 16939 w 261694"/>
              <a:gd name="connsiteY1" fmla="*/ 923512 h 5990970"/>
              <a:gd name="connsiteX2" fmla="*/ 261694 w 261694"/>
              <a:gd name="connsiteY2" fmla="*/ 844576 h 5990970"/>
              <a:gd name="connsiteX3" fmla="*/ 244760 w 261694"/>
              <a:gd name="connsiteY3" fmla="*/ 5990970 h 5990970"/>
              <a:gd name="connsiteX0" fmla="*/ 11098 w 261694"/>
              <a:gd name="connsiteY0" fmla="*/ 5340584 h 5841675"/>
              <a:gd name="connsiteX1" fmla="*/ 16939 w 261694"/>
              <a:gd name="connsiteY1" fmla="*/ 774217 h 5841675"/>
              <a:gd name="connsiteX2" fmla="*/ 261694 w 261694"/>
              <a:gd name="connsiteY2" fmla="*/ 695281 h 5841675"/>
              <a:gd name="connsiteX3" fmla="*/ 244760 w 261694"/>
              <a:gd name="connsiteY3" fmla="*/ 5841675 h 5841675"/>
              <a:gd name="connsiteX0" fmla="*/ 11098 w 261694"/>
              <a:gd name="connsiteY0" fmla="*/ 4645303 h 5146394"/>
              <a:gd name="connsiteX1" fmla="*/ 16939 w 261694"/>
              <a:gd name="connsiteY1" fmla="*/ 78936 h 5146394"/>
              <a:gd name="connsiteX2" fmla="*/ 261694 w 261694"/>
              <a:gd name="connsiteY2" fmla="*/ 0 h 5146394"/>
              <a:gd name="connsiteX3" fmla="*/ 244760 w 261694"/>
              <a:gd name="connsiteY3" fmla="*/ 5146394 h 51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 baseline="0">
              <a:solidFill>
                <a:schemeClr val="tx1"/>
              </a:solidFill>
              <a:latin typeface="Gill Sans MT" pitchFamily="34" charset="0"/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0" y="1959683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 smtClean="0"/>
              <a:t>Divider Title </a:t>
            </a:r>
            <a:r>
              <a:rPr lang="zh-TW" altLang="en-US" dirty="0" smtClean="0"/>
              <a:t>分隔頁</a:t>
            </a:r>
          </a:p>
          <a:p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 rot="10800000" flipH="1">
            <a:off x="0" y="-22579"/>
            <a:ext cx="4945870" cy="5166077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198495 w 5143500"/>
              <a:gd name="connsiteY2" fmla="*/ 18342 h 5166077"/>
              <a:gd name="connsiteX3" fmla="*/ 2726795 w 5143500"/>
              <a:gd name="connsiteY3" fmla="*/ 0 h 5166077"/>
              <a:gd name="connsiteX4" fmla="*/ 5143500 w 5143500"/>
              <a:gd name="connsiteY4" fmla="*/ 5143500 h 5166077"/>
              <a:gd name="connsiteX5" fmla="*/ 209782 w 5143500"/>
              <a:gd name="connsiteY5" fmla="*/ 5166077 h 5166077"/>
              <a:gd name="connsiteX6" fmla="*/ 0 w 5143500"/>
              <a:gd name="connsiteY6" fmla="*/ 5143500 h 5166077"/>
              <a:gd name="connsiteX0" fmla="*/ 0 w 5143500"/>
              <a:gd name="connsiteY0" fmla="*/ 5143500 h 5166077"/>
              <a:gd name="connsiteX1" fmla="*/ 198495 w 5143500"/>
              <a:gd name="connsiteY1" fmla="*/ 18342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11287 w 4945005"/>
              <a:gd name="connsiteY0" fmla="*/ 5166077 h 5166077"/>
              <a:gd name="connsiteX1" fmla="*/ 0 w 4945005"/>
              <a:gd name="connsiteY1" fmla="*/ 18342 h 5166077"/>
              <a:gd name="connsiteX2" fmla="*/ 2528300 w 4945005"/>
              <a:gd name="connsiteY2" fmla="*/ 0 h 5166077"/>
              <a:gd name="connsiteX3" fmla="*/ 4945005 w 4945005"/>
              <a:gd name="connsiteY3" fmla="*/ 5143500 h 5166077"/>
              <a:gd name="connsiteX4" fmla="*/ 11287 w 4945005"/>
              <a:gd name="connsiteY4" fmla="*/ 5166077 h 516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5" y="996575"/>
            <a:ext cx="4455495" cy="3582397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 smtClean="0"/>
              <a:t>Gill Sans MT</a:t>
            </a:r>
          </a:p>
          <a:p>
            <a:r>
              <a:rPr lang="zh-TW" altLang="en-US" dirty="0" smtClean="0"/>
              <a:t>微軟正黑</a:t>
            </a:r>
          </a:p>
        </p:txBody>
      </p:sp>
      <p:sp>
        <p:nvSpPr>
          <p:cNvPr id="13" name="手繪多邊形 12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28474 w 234393"/>
              <a:gd name="connsiteY2" fmla="*/ 63230 h 5940000"/>
              <a:gd name="connsiteX3" fmla="*/ 234393 w 234393"/>
              <a:gd name="connsiteY3" fmla="*/ 5940000 h 5940000"/>
              <a:gd name="connsiteX4" fmla="*/ 9369 w 234393"/>
              <a:gd name="connsiteY4" fmla="*/ 5940000 h 5940000"/>
              <a:gd name="connsiteX5" fmla="*/ 0 w 234393"/>
              <a:gd name="connsiteY5" fmla="*/ 159259 h 5940000"/>
              <a:gd name="connsiteX6" fmla="*/ 9369 w 234393"/>
              <a:gd name="connsiteY6" fmla="*/ 0 h 5940000"/>
              <a:gd name="connsiteX0" fmla="*/ 9369 w 234393"/>
              <a:gd name="connsiteY0" fmla="*/ 0 h 5940000"/>
              <a:gd name="connsiteX1" fmla="*/ 228474 w 234393"/>
              <a:gd name="connsiteY1" fmla="*/ 6323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34393 w 234393"/>
              <a:gd name="connsiteY2" fmla="*/ 5876770 h 5876770"/>
              <a:gd name="connsiteX3" fmla="*/ 9369 w 234393"/>
              <a:gd name="connsiteY3" fmla="*/ 5876770 h 5876770"/>
              <a:gd name="connsiteX4" fmla="*/ 0 w 234393"/>
              <a:gd name="connsiteY4" fmla="*/ 96029 h 587677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19866 w 234393"/>
              <a:gd name="connsiteY2" fmla="*/ 5773826 h 5876770"/>
              <a:gd name="connsiteX3" fmla="*/ 234393 w 234393"/>
              <a:gd name="connsiteY3" fmla="*/ 5876770 h 5876770"/>
              <a:gd name="connsiteX4" fmla="*/ 9369 w 234393"/>
              <a:gd name="connsiteY4" fmla="*/ 5876770 h 5876770"/>
              <a:gd name="connsiteX5" fmla="*/ 0 w 234393"/>
              <a:gd name="connsiteY5" fmla="*/ 96029 h 5876770"/>
              <a:gd name="connsiteX0" fmla="*/ 0 w 228474"/>
              <a:gd name="connsiteY0" fmla="*/ 96029 h 5876770"/>
              <a:gd name="connsiteX1" fmla="*/ 228474 w 228474"/>
              <a:gd name="connsiteY1" fmla="*/ 0 h 5876770"/>
              <a:gd name="connsiteX2" fmla="*/ 219866 w 228474"/>
              <a:gd name="connsiteY2" fmla="*/ 5773826 h 5876770"/>
              <a:gd name="connsiteX3" fmla="*/ 9369 w 228474"/>
              <a:gd name="connsiteY3" fmla="*/ 5876770 h 5876770"/>
              <a:gd name="connsiteX4" fmla="*/ 0 w 228474"/>
              <a:gd name="connsiteY4" fmla="*/ 96029 h 587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1" y="996575"/>
            <a:ext cx="2421269" cy="1008112"/>
          </a:xfrm>
        </p:spPr>
        <p:txBody>
          <a:bodyPr>
            <a:no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 lvl="0"/>
            <a:r>
              <a:rPr lang="zh-TW" altLang="en-US" dirty="0" smtClean="0"/>
              <a:t>分隔頁</a:t>
            </a:r>
          </a:p>
          <a:p>
            <a:pPr lvl="0"/>
            <a:r>
              <a:rPr lang="en-US" altLang="zh-TW" dirty="0" smtClean="0"/>
              <a:t>Divider </a:t>
            </a:r>
          </a:p>
          <a:p>
            <a:pPr lvl="0"/>
            <a:r>
              <a:rPr lang="en-US" altLang="zh-TW" dirty="0" smtClean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/>
          <p:nvPr userDrawn="1"/>
        </p:nvSpPr>
        <p:spPr>
          <a:xfrm>
            <a:off x="-1" y="0"/>
            <a:ext cx="9143559" cy="51435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736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0800000" flipH="1">
            <a:off x="0" y="-40502"/>
            <a:ext cx="4945870" cy="51840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198495 w 5143500"/>
              <a:gd name="connsiteY2" fmla="*/ 18342 h 5166077"/>
              <a:gd name="connsiteX3" fmla="*/ 2726795 w 5143500"/>
              <a:gd name="connsiteY3" fmla="*/ 0 h 5166077"/>
              <a:gd name="connsiteX4" fmla="*/ 5143500 w 5143500"/>
              <a:gd name="connsiteY4" fmla="*/ 5143500 h 5166077"/>
              <a:gd name="connsiteX5" fmla="*/ 209782 w 5143500"/>
              <a:gd name="connsiteY5" fmla="*/ 5166077 h 5166077"/>
              <a:gd name="connsiteX6" fmla="*/ 0 w 5143500"/>
              <a:gd name="connsiteY6" fmla="*/ 5143500 h 5166077"/>
              <a:gd name="connsiteX0" fmla="*/ 0 w 5143500"/>
              <a:gd name="connsiteY0" fmla="*/ 5143500 h 5166077"/>
              <a:gd name="connsiteX1" fmla="*/ 198495 w 5143500"/>
              <a:gd name="connsiteY1" fmla="*/ 18342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11287 w 4945005"/>
              <a:gd name="connsiteY0" fmla="*/ 5166077 h 5166077"/>
              <a:gd name="connsiteX1" fmla="*/ 0 w 4945005"/>
              <a:gd name="connsiteY1" fmla="*/ 18342 h 5166077"/>
              <a:gd name="connsiteX2" fmla="*/ 2528300 w 4945005"/>
              <a:gd name="connsiteY2" fmla="*/ 0 h 5166077"/>
              <a:gd name="connsiteX3" fmla="*/ 4945005 w 4945005"/>
              <a:gd name="connsiteY3" fmla="*/ 5143500 h 5166077"/>
              <a:gd name="connsiteX4" fmla="*/ 11287 w 4945005"/>
              <a:gd name="connsiteY4" fmla="*/ 5166077 h 516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aseline="0">
              <a:latin typeface="Gill Sans MT" pitchFamily="34" charset="0"/>
            </a:endParaRPr>
          </a:p>
        </p:txBody>
      </p:sp>
      <p:sp>
        <p:nvSpPr>
          <p:cNvPr id="12" name="手繪多邊形 11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28474 w 234393"/>
              <a:gd name="connsiteY2" fmla="*/ 63230 h 5940000"/>
              <a:gd name="connsiteX3" fmla="*/ 234393 w 234393"/>
              <a:gd name="connsiteY3" fmla="*/ 5940000 h 5940000"/>
              <a:gd name="connsiteX4" fmla="*/ 9369 w 234393"/>
              <a:gd name="connsiteY4" fmla="*/ 5940000 h 5940000"/>
              <a:gd name="connsiteX5" fmla="*/ 0 w 234393"/>
              <a:gd name="connsiteY5" fmla="*/ 159259 h 5940000"/>
              <a:gd name="connsiteX6" fmla="*/ 9369 w 234393"/>
              <a:gd name="connsiteY6" fmla="*/ 0 h 5940000"/>
              <a:gd name="connsiteX0" fmla="*/ 9369 w 234393"/>
              <a:gd name="connsiteY0" fmla="*/ 0 h 5940000"/>
              <a:gd name="connsiteX1" fmla="*/ 228474 w 234393"/>
              <a:gd name="connsiteY1" fmla="*/ 6323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34393 w 234393"/>
              <a:gd name="connsiteY2" fmla="*/ 5876770 h 5876770"/>
              <a:gd name="connsiteX3" fmla="*/ 9369 w 234393"/>
              <a:gd name="connsiteY3" fmla="*/ 5876770 h 5876770"/>
              <a:gd name="connsiteX4" fmla="*/ 0 w 234393"/>
              <a:gd name="connsiteY4" fmla="*/ 96029 h 587677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19866 w 234393"/>
              <a:gd name="connsiteY2" fmla="*/ 5773826 h 5876770"/>
              <a:gd name="connsiteX3" fmla="*/ 234393 w 234393"/>
              <a:gd name="connsiteY3" fmla="*/ 5876770 h 5876770"/>
              <a:gd name="connsiteX4" fmla="*/ 9369 w 234393"/>
              <a:gd name="connsiteY4" fmla="*/ 5876770 h 5876770"/>
              <a:gd name="connsiteX5" fmla="*/ 0 w 234393"/>
              <a:gd name="connsiteY5" fmla="*/ 96029 h 5876770"/>
              <a:gd name="connsiteX0" fmla="*/ 0 w 228474"/>
              <a:gd name="connsiteY0" fmla="*/ 96029 h 5876770"/>
              <a:gd name="connsiteX1" fmla="*/ 228474 w 228474"/>
              <a:gd name="connsiteY1" fmla="*/ 0 h 5876770"/>
              <a:gd name="connsiteX2" fmla="*/ 219866 w 228474"/>
              <a:gd name="connsiteY2" fmla="*/ 5773826 h 5876770"/>
              <a:gd name="connsiteX3" fmla="*/ 9369 w 228474"/>
              <a:gd name="connsiteY3" fmla="*/ 5876770 h 5876770"/>
              <a:gd name="connsiteX4" fmla="*/ 0 w 228474"/>
              <a:gd name="connsiteY4" fmla="*/ 96029 h 587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 baseline="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5" y="996575"/>
            <a:ext cx="4455495" cy="3582397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 sz="2000" baseline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 smtClean="0"/>
              <a:t>Gill Sans MT</a:t>
            </a:r>
          </a:p>
          <a:p>
            <a:r>
              <a:rPr lang="zh-TW" altLang="en-US" dirty="0" smtClean="0"/>
              <a:t>微軟正黑</a:t>
            </a: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1" y="996575"/>
            <a:ext cx="2421269" cy="1008112"/>
          </a:xfrm>
        </p:spPr>
        <p:txBody>
          <a:bodyPr>
            <a:no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 lvl="0"/>
            <a:r>
              <a:rPr lang="zh-TW" altLang="en-US" dirty="0" smtClean="0"/>
              <a:t>分隔頁</a:t>
            </a:r>
          </a:p>
          <a:p>
            <a:pPr lvl="0"/>
            <a:r>
              <a:rPr lang="en-US" altLang="zh-TW" dirty="0" smtClean="0"/>
              <a:t>Divider </a:t>
            </a:r>
          </a:p>
          <a:p>
            <a:pPr lvl="0"/>
            <a:r>
              <a:rPr lang="en-US" altLang="zh-TW" dirty="0" smtClean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>
            <a:off x="1" y="4731988"/>
            <a:ext cx="9144000" cy="22502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162 h 10162"/>
              <a:gd name="connsiteX1" fmla="*/ 0 w 10000"/>
              <a:gd name="connsiteY1" fmla="*/ 0 h 10162"/>
              <a:gd name="connsiteX2" fmla="*/ 10000 w 10000"/>
              <a:gd name="connsiteY2" fmla="*/ 162 h 10162"/>
              <a:gd name="connsiteX3" fmla="*/ 10000 w 10000"/>
              <a:gd name="connsiteY3" fmla="*/ 10162 h 10162"/>
              <a:gd name="connsiteX4" fmla="*/ 0 w 10000"/>
              <a:gd name="connsiteY4" fmla="*/ 10162 h 1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162">
                <a:moveTo>
                  <a:pt x="0" y="10162"/>
                </a:moveTo>
                <a:lnTo>
                  <a:pt x="0" y="0"/>
                </a:lnTo>
                <a:lnTo>
                  <a:pt x="10000" y="162"/>
                </a:lnTo>
                <a:lnTo>
                  <a:pt x="10000" y="10162"/>
                </a:lnTo>
                <a:lnTo>
                  <a:pt x="0" y="10162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11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09090" y="321500"/>
            <a:ext cx="1148376" cy="405045"/>
          </a:xfrm>
          <a:prstGeom prst="rect">
            <a:avLst/>
          </a:prstGeom>
          <a:noFill/>
        </p:spPr>
      </p:pic>
      <p:pic>
        <p:nvPicPr>
          <p:cNvPr id="12" name="Picture 21" descr="Y:\暫放區\TOM\簡英.jpg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1216259" y="1626645"/>
            <a:ext cx="6711483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標題 110"/>
          <p:cNvSpPr txBox="1">
            <a:spLocks/>
          </p:cNvSpPr>
          <p:nvPr userDrawn="1"/>
        </p:nvSpPr>
        <p:spPr>
          <a:xfrm>
            <a:off x="527865" y="231490"/>
            <a:ext cx="728449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j-cs"/>
              </a:rPr>
              <a:t>適用色盤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Gill Sans MT" pitchFamily="34" charset="0"/>
              <a:ea typeface="微軟正黑體" pitchFamily="34" charset="-120"/>
              <a:cs typeface="+mj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/>
          <p:cNvGrpSpPr/>
          <p:nvPr userDrawn="1"/>
        </p:nvGrpSpPr>
        <p:grpSpPr>
          <a:xfrm>
            <a:off x="657225" y="3786885"/>
            <a:ext cx="2474395" cy="619125"/>
            <a:chOff x="657225" y="3786885"/>
            <a:chExt cx="2474395" cy="619125"/>
          </a:xfrm>
        </p:grpSpPr>
        <p:sp>
          <p:nvSpPr>
            <p:cNvPr id="7" name="矩形 6"/>
            <p:cNvSpPr/>
            <p:nvPr/>
          </p:nvSpPr>
          <p:spPr>
            <a:xfrm>
              <a:off x="657225" y="3786885"/>
              <a:ext cx="978347" cy="593252"/>
            </a:xfrm>
            <a:prstGeom prst="rect">
              <a:avLst/>
            </a:prstGeom>
            <a:solidFill>
              <a:srgbClr val="2772E1"/>
            </a:solidFill>
            <a:ln w="38100">
              <a:solidFill>
                <a:srgbClr val="2772E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26695" y="378688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群組 8"/>
          <p:cNvGrpSpPr/>
          <p:nvPr userDrawn="1"/>
        </p:nvGrpSpPr>
        <p:grpSpPr>
          <a:xfrm>
            <a:off x="657225" y="1125705"/>
            <a:ext cx="6955845" cy="638175"/>
            <a:chOff x="657225" y="1125705"/>
            <a:chExt cx="6955845" cy="638175"/>
          </a:xfrm>
        </p:grpSpPr>
        <p:sp>
          <p:nvSpPr>
            <p:cNvPr id="10" name="矩形 9"/>
            <p:cNvSpPr/>
            <p:nvPr/>
          </p:nvSpPr>
          <p:spPr>
            <a:xfrm>
              <a:off x="657225" y="1125705"/>
              <a:ext cx="978346" cy="59325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157065" y="1125705"/>
              <a:ext cx="978345" cy="593252"/>
            </a:xfrm>
            <a:prstGeom prst="rect">
              <a:avLst/>
            </a:prstGeom>
            <a:solidFill>
              <a:srgbClr val="F75B66"/>
            </a:solidFill>
            <a:ln w="38100">
              <a:solidFill>
                <a:srgbClr val="F75B66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 smtClean="0">
                <a:solidFill>
                  <a:schemeClr val="bg1"/>
                </a:solidFill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26695" y="1125705"/>
              <a:ext cx="1304925" cy="638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27195" y="1125705"/>
              <a:ext cx="128587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" name="群組 13"/>
          <p:cNvGrpSpPr/>
          <p:nvPr userDrawn="1"/>
        </p:nvGrpSpPr>
        <p:grpSpPr>
          <a:xfrm>
            <a:off x="657225" y="2019115"/>
            <a:ext cx="6965370" cy="619125"/>
            <a:chOff x="657225" y="1807245"/>
            <a:chExt cx="6965370" cy="619125"/>
          </a:xfrm>
        </p:grpSpPr>
        <p:sp>
          <p:nvSpPr>
            <p:cNvPr id="15" name="矩形 14"/>
            <p:cNvSpPr/>
            <p:nvPr/>
          </p:nvSpPr>
          <p:spPr>
            <a:xfrm>
              <a:off x="5157065" y="1807245"/>
              <a:ext cx="978346" cy="593252"/>
            </a:xfrm>
            <a:prstGeom prst="rect">
              <a:avLst/>
            </a:prstGeom>
            <a:solidFill>
              <a:srgbClr val="F1AC01"/>
            </a:solidFill>
            <a:ln w="38100">
              <a:solidFill>
                <a:srgbClr val="F1AC0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57225" y="1807245"/>
              <a:ext cx="978346" cy="593252"/>
            </a:xfrm>
            <a:prstGeom prst="rect">
              <a:avLst/>
            </a:prstGeom>
            <a:solidFill>
              <a:srgbClr val="5B5245"/>
            </a:solidFill>
            <a:ln w="38100">
              <a:solidFill>
                <a:srgbClr val="5B5245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26695" y="180724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327195" y="1807245"/>
              <a:ext cx="1295400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矩形 18"/>
          <p:cNvSpPr/>
          <p:nvPr userDrawn="1"/>
        </p:nvSpPr>
        <p:spPr>
          <a:xfrm>
            <a:off x="657225" y="2893475"/>
            <a:ext cx="978346" cy="593252"/>
          </a:xfrm>
          <a:prstGeom prst="rect">
            <a:avLst/>
          </a:prstGeom>
          <a:solidFill>
            <a:srgbClr val="449E9A"/>
          </a:solidFill>
          <a:ln w="38100">
            <a:solidFill>
              <a:srgbClr val="449E9A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 b="1" dirty="0" smtClean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5157065" y="2893475"/>
            <a:ext cx="978346" cy="59325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noFill/>
            <a:round/>
            <a:headEnd/>
            <a:tailEnd/>
          </a:ln>
        </p:spPr>
        <p:txBody>
          <a:bodyPr/>
          <a:lstStyle/>
          <a:p>
            <a:pPr algn="ctr"/>
            <a:endParaRPr lang="zh-TW" altLang="en-US" sz="1100" b="1" dirty="0" smtClean="0">
              <a:solidFill>
                <a:schemeClr val="bg1"/>
              </a:solidFill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26695" y="2893475"/>
            <a:ext cx="13049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9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27195" y="2893475"/>
            <a:ext cx="13049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1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17205" y="3741880"/>
            <a:ext cx="12954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矩形 24"/>
          <p:cNvSpPr/>
          <p:nvPr userDrawn="1"/>
        </p:nvSpPr>
        <p:spPr>
          <a:xfrm>
            <a:off x="5427095" y="3876895"/>
            <a:ext cx="529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TXT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27865" y="231490"/>
            <a:ext cx="746451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altLang="zh-TW" dirty="0" smtClean="0"/>
              <a:t>Content</a:t>
            </a:r>
            <a:br>
              <a:rPr lang="en-US" altLang="zh-TW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1549" y="1491630"/>
            <a:ext cx="8415935" cy="3465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dirty="0" smtClean="0"/>
              <a:t>Gill Sans MT </a:t>
            </a:r>
          </a:p>
          <a:p>
            <a:pPr lvl="0"/>
            <a:r>
              <a:rPr lang="zh-TW" altLang="en-US" dirty="0" smtClean="0"/>
              <a:t>微軟正黑</a:t>
            </a:r>
          </a:p>
        </p:txBody>
      </p:sp>
      <p:sp>
        <p:nvSpPr>
          <p:cNvPr id="7" name="手繪多邊形 6"/>
          <p:cNvSpPr/>
          <p:nvPr userDrawn="1"/>
        </p:nvSpPr>
        <p:spPr>
          <a:xfrm rot="16200000" flipV="1">
            <a:off x="-208637" y="221384"/>
            <a:ext cx="989070" cy="38129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8" name="Picture 16" descr="C:\Documents and Settings\tomcctang\桌面\auo.png"/>
          <p:cNvPicPr>
            <a:picLocks noChangeAspect="1" noChangeArrowheads="1"/>
          </p:cNvPicPr>
          <p:nvPr userDrawn="1"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43863" y="285750"/>
            <a:ext cx="8143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文字方塊 8"/>
          <p:cNvSpPr txBox="1">
            <a:spLocks noChangeArrowheads="1"/>
          </p:cNvSpPr>
          <p:nvPr userDrawn="1"/>
        </p:nvSpPr>
        <p:spPr bwMode="auto">
          <a:xfrm>
            <a:off x="602940" y="4983192"/>
            <a:ext cx="3429000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2000" rIns="72000" anchor="b"/>
          <a:lstStyle/>
          <a:p>
            <a:pPr eaLnBrk="1" hangingPunct="1">
              <a:lnSpc>
                <a:spcPct val="80000"/>
              </a:lnSpc>
              <a:defRPr/>
            </a:pPr>
            <a:r>
              <a:rPr kumimoji="0" lang="en-US" altLang="zh-TW" sz="5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  <a:ea typeface="微軟正黑體" pitchFamily="34" charset="-120"/>
                <a:cs typeface="Times New Roman" pitchFamily="18" charset="0"/>
                <a:sym typeface="Symbol" pitchFamily="18" charset="2"/>
              </a:rPr>
              <a:t>© 2020 AU </a:t>
            </a:r>
            <a:r>
              <a:rPr kumimoji="0" lang="en-US" altLang="zh-TW" sz="500" dirty="0" err="1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  <a:ea typeface="微軟正黑體" pitchFamily="34" charset="-120"/>
                <a:cs typeface="Times New Roman" pitchFamily="18" charset="0"/>
                <a:sym typeface="Symbol" pitchFamily="18" charset="2"/>
              </a:rPr>
              <a:t>Optronics</a:t>
            </a:r>
            <a:r>
              <a:rPr kumimoji="0" lang="en-US" altLang="zh-TW" sz="5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  <a:ea typeface="微軟正黑體" pitchFamily="34" charset="-120"/>
                <a:cs typeface="Times New Roman" pitchFamily="18" charset="0"/>
                <a:sym typeface="Symbol" pitchFamily="18" charset="2"/>
              </a:rPr>
              <a:t> Corporation – Proprietary and Confidential</a:t>
            </a:r>
            <a:endParaRPr kumimoji="0" lang="zh-TW" altLang="en-US" sz="500" dirty="0">
              <a:solidFill>
                <a:schemeClr val="bg1">
                  <a:lumMod val="50000"/>
                </a:schemeClr>
              </a:solidFill>
              <a:latin typeface="Gill Sans MT" pitchFamily="34" charset="0"/>
              <a:ea typeface="微軟正黑體" pitchFamily="34" charset="-120"/>
            </a:endParaRPr>
          </a:p>
        </p:txBody>
      </p:sp>
      <p:sp>
        <p:nvSpPr>
          <p:cNvPr id="12" name="頁尾版面配置區 7"/>
          <p:cNvSpPr>
            <a:spLocks noGrp="1"/>
          </p:cNvSpPr>
          <p:nvPr>
            <p:ph type="ftr" sz="quarter" idx="3"/>
          </p:nvPr>
        </p:nvSpPr>
        <p:spPr>
          <a:xfrm>
            <a:off x="5517105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46" r:id="rId2"/>
    <p:sldLayoutId id="2147483931" r:id="rId3"/>
    <p:sldLayoutId id="2147483940" r:id="rId4"/>
    <p:sldLayoutId id="2147483952" r:id="rId5"/>
    <p:sldLayoutId id="2147483939" r:id="rId6"/>
    <p:sldLayoutId id="2147483953" r:id="rId7"/>
    <p:sldLayoutId id="2147483941" r:id="rId8"/>
    <p:sldLayoutId id="2147483951" r:id="rId9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紀凱淵</a:t>
            </a:r>
            <a:endParaRPr lang="en-US" altLang="zh-TW" dirty="0" smtClean="0"/>
          </a:p>
          <a:p>
            <a:r>
              <a:rPr lang="en-US" altLang="zh-TW" dirty="0" smtClean="0"/>
              <a:t>MDF0B1</a:t>
            </a:r>
          </a:p>
          <a:p>
            <a:r>
              <a:rPr lang="en-US" altLang="zh-TW" dirty="0" smtClean="0"/>
              <a:t>2021/06/15</a:t>
            </a:r>
            <a:endParaRPr lang="en-US" altLang="zh-TW" dirty="0"/>
          </a:p>
        </p:txBody>
      </p:sp>
      <p:sp>
        <p:nvSpPr>
          <p:cNvPr id="9" name="標題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ITO Target</a:t>
            </a:r>
            <a:r>
              <a:rPr lang="zh-TW" altLang="en-US" dirty="0" smtClean="0"/>
              <a:t>研磨自動化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r>
              <a:rPr lang="en-US" altLang="zh-TW" dirty="0" smtClean="0"/>
              <a:t>250kWh/</a:t>
            </a:r>
            <a:r>
              <a:rPr lang="zh-TW" altLang="en-US" dirty="0" smtClean="0"/>
              <a:t>日</a:t>
            </a:r>
            <a:r>
              <a:rPr lang="en-US" altLang="zh-TW" dirty="0" smtClean="0"/>
              <a:t>-250</a:t>
            </a:r>
            <a:r>
              <a:rPr lang="zh-TW" altLang="en-US" dirty="0" smtClean="0"/>
              <a:t>*</a:t>
            </a:r>
            <a:r>
              <a:rPr lang="en-US" altLang="zh-TW" dirty="0" smtClean="0"/>
              <a:t>365=91250kWh</a:t>
            </a:r>
          </a:p>
          <a:p>
            <a:r>
              <a:rPr lang="en-US" altLang="zh-TW" dirty="0" smtClean="0"/>
              <a:t>900kWh</a:t>
            </a:r>
          </a:p>
          <a:p>
            <a:r>
              <a:rPr lang="en-US" altLang="zh-TW" dirty="0" smtClean="0"/>
              <a:t>1500kWh</a:t>
            </a:r>
          </a:p>
          <a:p>
            <a:r>
              <a:rPr lang="en-US" altLang="zh-TW" dirty="0" smtClean="0"/>
              <a:t>2100kWh</a:t>
            </a:r>
          </a:p>
          <a:p>
            <a:r>
              <a:rPr lang="en-US" altLang="zh-TW" dirty="0" smtClean="0"/>
              <a:t>91250/2100</a:t>
            </a:r>
            <a:r>
              <a:rPr lang="zh-TW" altLang="en-US" dirty="0" smtClean="0"/>
              <a:t>*</a:t>
            </a:r>
            <a:r>
              <a:rPr lang="en-US" altLang="zh-TW" dirty="0" smtClean="0"/>
              <a:t>2=86.9</a:t>
            </a:r>
            <a:r>
              <a:rPr lang="zh-TW" altLang="en-US" dirty="0" smtClean="0"/>
              <a:t>次</a:t>
            </a:r>
            <a:endParaRPr lang="en-US" altLang="zh-TW" dirty="0" smtClean="0"/>
          </a:p>
          <a:p>
            <a:r>
              <a:rPr lang="en-US" altLang="zh-TW" dirty="0" smtClean="0"/>
              <a:t>PM</a:t>
            </a:r>
            <a:r>
              <a:rPr lang="zh-TW" altLang="en-US" dirty="0" smtClean="0"/>
              <a:t>：</a:t>
            </a:r>
            <a:r>
              <a:rPr lang="en-US" altLang="zh-TW" dirty="0" smtClean="0"/>
              <a:t>86.9</a:t>
            </a:r>
            <a:r>
              <a:rPr lang="zh-TW" altLang="en-US" dirty="0" smtClean="0"/>
              <a:t>次</a:t>
            </a:r>
            <a:r>
              <a:rPr lang="en-US" altLang="zh-TW" dirty="0" smtClean="0"/>
              <a:t>/</a:t>
            </a:r>
            <a:r>
              <a:rPr lang="zh-TW" altLang="en-US" dirty="0" smtClean="0"/>
              <a:t>年</a:t>
            </a:r>
            <a:endParaRPr lang="en-US" altLang="zh-TW" dirty="0" smtClean="0"/>
          </a:p>
          <a:p>
            <a:r>
              <a:rPr lang="en-US" altLang="zh-TW" dirty="0" smtClean="0"/>
              <a:t>30</a:t>
            </a:r>
            <a:r>
              <a:rPr lang="zh-TW" altLang="en-US" dirty="0" smtClean="0"/>
              <a:t>分鐘</a:t>
            </a:r>
            <a:r>
              <a:rPr lang="en-US" altLang="zh-TW" dirty="0" smtClean="0"/>
              <a:t>/</a:t>
            </a:r>
            <a:r>
              <a:rPr lang="zh-TW" altLang="en-US" dirty="0" smtClean="0"/>
              <a:t>面</a:t>
            </a:r>
            <a:endParaRPr lang="en-US" altLang="zh-TW" dirty="0" smtClean="0"/>
          </a:p>
          <a:p>
            <a:r>
              <a:rPr lang="en-US" altLang="zh-TW" dirty="0" smtClean="0"/>
              <a:t>86.9</a:t>
            </a:r>
            <a:r>
              <a:rPr lang="zh-TW" altLang="en-US" dirty="0" smtClean="0"/>
              <a:t>*</a:t>
            </a:r>
            <a:r>
              <a:rPr lang="en-US" altLang="zh-TW" dirty="0" smtClean="0"/>
              <a:t>3.5=304.16</a:t>
            </a:r>
            <a:r>
              <a:rPr lang="zh-TW" altLang="en-US" dirty="0" smtClean="0"/>
              <a:t>小時</a:t>
            </a:r>
            <a:endParaRPr lang="en-US" altLang="zh-TW" dirty="0" smtClean="0"/>
          </a:p>
          <a:p>
            <a:r>
              <a:rPr lang="en-US" altLang="zh-TW" dirty="0" smtClean="0"/>
              <a:t>15.6</a:t>
            </a:r>
            <a:r>
              <a:rPr lang="zh-TW" altLang="en-US" dirty="0" smtClean="0"/>
              <a:t>萬</a:t>
            </a:r>
            <a:r>
              <a:rPr lang="en-US" altLang="zh-TW" dirty="0" smtClean="0"/>
              <a:t>/</a:t>
            </a:r>
            <a:r>
              <a:rPr lang="zh-TW" altLang="en-US" dirty="0" smtClean="0"/>
              <a:t>年</a:t>
            </a:r>
            <a:endParaRPr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效益</a:t>
            </a:r>
          </a:p>
        </p:txBody>
      </p:sp>
    </p:spTree>
    <p:extLst>
      <p:ext uri="{BB962C8B-B14F-4D97-AF65-F5344CB8AC3E}">
        <p14:creationId xmlns:p14="http://schemas.microsoft.com/office/powerpoint/2010/main" val="407948428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r>
              <a:rPr lang="zh-TW" altLang="en-US" dirty="0" smtClean="0"/>
              <a:t>單次研磨</a:t>
            </a:r>
            <a:r>
              <a:rPr lang="en-US" altLang="zh-TW" dirty="0" smtClean="0"/>
              <a:t>6</a:t>
            </a:r>
            <a:r>
              <a:rPr lang="zh-TW" altLang="en-US" dirty="0" smtClean="0"/>
              <a:t>人</a:t>
            </a:r>
            <a:endParaRPr lang="en-US" altLang="zh-TW" dirty="0" smtClean="0"/>
          </a:p>
          <a:p>
            <a:r>
              <a:rPr lang="zh-TW" altLang="en-US" dirty="0" smtClean="0"/>
              <a:t>研磨時間</a:t>
            </a:r>
            <a:r>
              <a:rPr lang="en-US" altLang="zh-TW" dirty="0" smtClean="0"/>
              <a:t>75-100</a:t>
            </a:r>
            <a:r>
              <a:rPr lang="zh-TW" altLang="en-US" dirty="0" smtClean="0"/>
              <a:t>分鐘</a:t>
            </a:r>
            <a:endParaRPr lang="en-US" altLang="zh-TW" dirty="0" smtClean="0"/>
          </a:p>
          <a:p>
            <a:r>
              <a:rPr lang="zh-TW" altLang="en-US" dirty="0" smtClean="0"/>
              <a:t>小小</a:t>
            </a:r>
            <a:r>
              <a:rPr lang="en-US" altLang="zh-TW" dirty="0" smtClean="0"/>
              <a:t>PM</a:t>
            </a:r>
            <a:r>
              <a:rPr lang="zh-TW" altLang="en-US" dirty="0"/>
              <a:t> </a:t>
            </a:r>
            <a:r>
              <a:rPr lang="en-US" altLang="zh-TW" dirty="0" smtClean="0"/>
              <a:t>2.5</a:t>
            </a:r>
            <a:r>
              <a:rPr lang="zh-TW" altLang="en-US" dirty="0" smtClean="0"/>
              <a:t>小時</a:t>
            </a:r>
            <a:endParaRPr lang="en-US" altLang="zh-TW" dirty="0" smtClean="0"/>
          </a:p>
          <a:p>
            <a:r>
              <a:rPr lang="zh-TW" altLang="en-US" dirty="0" smtClean="0"/>
              <a:t>小</a:t>
            </a:r>
            <a:r>
              <a:rPr lang="en-US" altLang="zh-TW" dirty="0" smtClean="0"/>
              <a:t>PM</a:t>
            </a:r>
            <a:r>
              <a:rPr lang="zh-TW" altLang="en-US" dirty="0"/>
              <a:t> </a:t>
            </a:r>
            <a:r>
              <a:rPr lang="en-US" altLang="zh-TW" dirty="0" smtClean="0"/>
              <a:t>2.5</a:t>
            </a:r>
            <a:r>
              <a:rPr lang="zh-TW" altLang="en-US" dirty="0" smtClean="0"/>
              <a:t>小時</a:t>
            </a:r>
            <a:endParaRPr lang="en-US" altLang="zh-TW" dirty="0" smtClean="0"/>
          </a:p>
          <a:p>
            <a:r>
              <a:rPr lang="zh-TW" altLang="en-US" dirty="0" smtClean="0"/>
              <a:t>大</a:t>
            </a:r>
            <a:r>
              <a:rPr lang="en-US" altLang="zh-TW" dirty="0" smtClean="0"/>
              <a:t>PM</a:t>
            </a:r>
            <a:r>
              <a:rPr lang="zh-TW" altLang="en-US" dirty="0" smtClean="0"/>
              <a:t> </a:t>
            </a:r>
            <a:r>
              <a:rPr lang="en-US" altLang="zh-TW" dirty="0" smtClean="0"/>
              <a:t>3.7</a:t>
            </a:r>
            <a:r>
              <a:rPr lang="zh-TW" altLang="en-US" dirty="0" smtClean="0"/>
              <a:t>小時</a:t>
            </a:r>
            <a:r>
              <a:rPr lang="en-US" altLang="zh-TW" dirty="0" smtClean="0"/>
              <a:t>(</a:t>
            </a:r>
            <a:r>
              <a:rPr lang="zh-TW" altLang="en-US" dirty="0" smtClean="0"/>
              <a:t>單換</a:t>
            </a:r>
            <a:r>
              <a:rPr lang="en-US" altLang="zh-TW" dirty="0" smtClean="0"/>
              <a:t>target)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4704515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r>
              <a:rPr lang="zh-TW" altLang="en-US" dirty="0" smtClean="0"/>
              <a:t>品質比較</a:t>
            </a:r>
          </a:p>
        </p:txBody>
      </p:sp>
    </p:spTree>
    <p:extLst>
      <p:ext uri="{BB962C8B-B14F-4D97-AF65-F5344CB8AC3E}">
        <p14:creationId xmlns:p14="http://schemas.microsoft.com/office/powerpoint/2010/main" val="1021194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r>
              <a:rPr lang="zh-TW" altLang="en-US" dirty="0" smtClean="0"/>
              <a:t>內文</a:t>
            </a:r>
          </a:p>
          <a:p>
            <a:r>
              <a:rPr lang="en-US" altLang="zh-TW" dirty="0" smtClean="0"/>
              <a:t>Gill Sans MT </a:t>
            </a:r>
          </a:p>
          <a:p>
            <a:r>
              <a:rPr lang="zh-TW" altLang="en-US" dirty="0" smtClean="0"/>
              <a:t>微軟正黑</a:t>
            </a:r>
          </a:p>
          <a:p>
            <a:endParaRPr lang="zh-TW" altLang="en-US" dirty="0" smtClean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Content</a:t>
            </a:r>
            <a:br>
              <a:rPr lang="en-US" altLang="zh-TW" dirty="0" smtClean="0"/>
            </a:br>
            <a:r>
              <a:rPr lang="en-US" altLang="zh-TW" dirty="0" smtClean="0"/>
              <a:t>Gill Sans MT  or </a:t>
            </a:r>
            <a:r>
              <a:rPr lang="zh-TW" altLang="en-US" dirty="0" smtClean="0"/>
              <a:t>微軟正黑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90828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r>
              <a:rPr lang="zh-TW" altLang="en-US" dirty="0" smtClean="0"/>
              <a:t>改善方</a:t>
            </a:r>
            <a:r>
              <a:rPr lang="zh-TW" altLang="en-US" dirty="0"/>
              <a:t>式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0050372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r>
              <a:rPr lang="zh-TW" altLang="en-US" dirty="0" smtClean="0"/>
              <a:t>內文</a:t>
            </a:r>
          </a:p>
          <a:p>
            <a:r>
              <a:rPr lang="en-US" altLang="zh-TW" dirty="0" smtClean="0"/>
              <a:t>Gill Sans MT </a:t>
            </a:r>
          </a:p>
          <a:p>
            <a:r>
              <a:rPr lang="zh-TW" altLang="en-US" dirty="0" smtClean="0"/>
              <a:t>微軟正黑</a:t>
            </a:r>
          </a:p>
          <a:p>
            <a:endParaRPr lang="zh-TW" altLang="en-US" dirty="0" smtClean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Content</a:t>
            </a:r>
            <a:br>
              <a:rPr lang="en-US" altLang="zh-TW" dirty="0" smtClean="0"/>
            </a:br>
            <a:r>
              <a:rPr lang="en-US" altLang="zh-TW" dirty="0" smtClean="0"/>
              <a:t>Gill Sans MT  or </a:t>
            </a:r>
            <a:r>
              <a:rPr lang="zh-TW" altLang="en-US" dirty="0" smtClean="0"/>
              <a:t>微軟正黑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43817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zh-TW" altLang="en-US" dirty="0" smtClean="0"/>
              <a:t>適用色盤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657225" y="3786885"/>
            <a:ext cx="978347" cy="593252"/>
          </a:xfrm>
          <a:prstGeom prst="rect">
            <a:avLst/>
          </a:prstGeom>
          <a:solidFill>
            <a:srgbClr val="2772E1"/>
          </a:solidFill>
          <a:ln w="38100">
            <a:solidFill>
              <a:srgbClr val="2772E1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 b="1" dirty="0">
              <a:solidFill>
                <a:schemeClr val="bg1"/>
              </a:solidFill>
              <a:latin typeface="Gill Sans MT" pitchFamily="34" charset="0"/>
              <a:ea typeface="微軟正黑體" pitchFamily="34" charset="-12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6695" y="3786885"/>
            <a:ext cx="1304925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/>
        </p:nvSpPr>
        <p:spPr>
          <a:xfrm>
            <a:off x="657225" y="1125705"/>
            <a:ext cx="978346" cy="593252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 b="1" dirty="0">
              <a:solidFill>
                <a:schemeClr val="bg1"/>
              </a:solidFill>
              <a:latin typeface="Gill Sans MT" pitchFamily="34" charset="0"/>
              <a:ea typeface="微軟正黑體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57065" y="1125705"/>
            <a:ext cx="978345" cy="593252"/>
          </a:xfrm>
          <a:prstGeom prst="rect">
            <a:avLst/>
          </a:prstGeom>
          <a:solidFill>
            <a:srgbClr val="F75B66"/>
          </a:solidFill>
          <a:ln w="38100">
            <a:solidFill>
              <a:srgbClr val="F75B66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 b="1" dirty="0" smtClean="0">
              <a:solidFill>
                <a:schemeClr val="bg1"/>
              </a:solidFill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6695" y="1125705"/>
            <a:ext cx="13049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27195" y="1125705"/>
            <a:ext cx="1285875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矩形 13"/>
          <p:cNvSpPr/>
          <p:nvPr/>
        </p:nvSpPr>
        <p:spPr>
          <a:xfrm>
            <a:off x="5157065" y="2019115"/>
            <a:ext cx="978346" cy="593252"/>
          </a:xfrm>
          <a:prstGeom prst="rect">
            <a:avLst/>
          </a:prstGeom>
          <a:solidFill>
            <a:srgbClr val="F1AC01"/>
          </a:solidFill>
          <a:ln w="38100">
            <a:solidFill>
              <a:srgbClr val="F1AC01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 b="1" dirty="0">
              <a:solidFill>
                <a:schemeClr val="bg1"/>
              </a:solidFill>
              <a:latin typeface="Gill Sans MT" pitchFamily="34" charset="0"/>
              <a:ea typeface="微軟正黑體" pitchFamily="34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57225" y="2019115"/>
            <a:ext cx="978346" cy="593252"/>
          </a:xfrm>
          <a:prstGeom prst="rect">
            <a:avLst/>
          </a:prstGeom>
          <a:solidFill>
            <a:srgbClr val="5B5245"/>
          </a:solidFill>
          <a:ln w="38100">
            <a:solidFill>
              <a:srgbClr val="5B5245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 b="1" dirty="0">
              <a:solidFill>
                <a:schemeClr val="bg1"/>
              </a:solidFill>
              <a:latin typeface="Gill Sans MT" pitchFamily="34" charset="0"/>
              <a:ea typeface="微軟正黑體" pitchFamily="34" charset="-120"/>
            </a:endParaRP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6695" y="2019115"/>
            <a:ext cx="1304925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27195" y="2019115"/>
            <a:ext cx="1295400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矩形 17"/>
          <p:cNvSpPr/>
          <p:nvPr/>
        </p:nvSpPr>
        <p:spPr>
          <a:xfrm>
            <a:off x="657225" y="2893475"/>
            <a:ext cx="978346" cy="593252"/>
          </a:xfrm>
          <a:prstGeom prst="rect">
            <a:avLst/>
          </a:prstGeom>
          <a:solidFill>
            <a:srgbClr val="449E9A"/>
          </a:solidFill>
          <a:ln w="38100">
            <a:solidFill>
              <a:srgbClr val="449E9A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 b="1" dirty="0" smtClean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157065" y="2893475"/>
            <a:ext cx="978346" cy="59325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noFill/>
            <a:round/>
            <a:headEnd/>
            <a:tailEnd/>
          </a:ln>
        </p:spPr>
        <p:txBody>
          <a:bodyPr/>
          <a:lstStyle/>
          <a:p>
            <a:pPr algn="ctr"/>
            <a:endParaRPr lang="zh-TW" altLang="en-US" sz="1100" b="1" dirty="0" smtClean="0">
              <a:solidFill>
                <a:schemeClr val="bg1"/>
              </a:solidFill>
            </a:endParaRPr>
          </a:p>
        </p:txBody>
      </p:sp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26695" y="2893475"/>
            <a:ext cx="13049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27195" y="2893475"/>
            <a:ext cx="13049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1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17205" y="3741880"/>
            <a:ext cx="12954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矩形 22"/>
          <p:cNvSpPr/>
          <p:nvPr/>
        </p:nvSpPr>
        <p:spPr>
          <a:xfrm>
            <a:off x="5427095" y="3876895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文字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pPr marL="187325" indent="-187325">
              <a:buFont typeface="Arial" pitchFamily="34" charset="0"/>
              <a:buChar char="•"/>
            </a:pPr>
            <a:r>
              <a:rPr lang="zh-TW" altLang="en-US" dirty="0" smtClean="0"/>
              <a:t>製</a:t>
            </a:r>
            <a:r>
              <a:rPr lang="zh-TW" altLang="en-US" dirty="0"/>
              <a:t>程</a:t>
            </a:r>
            <a:r>
              <a:rPr lang="en-US" altLang="zh-TW" dirty="0" smtClean="0"/>
              <a:t>Layout</a:t>
            </a:r>
            <a:r>
              <a:rPr lang="zh-TW" altLang="en-US" dirty="0" smtClean="0"/>
              <a:t>簡介</a:t>
            </a:r>
            <a:endParaRPr lang="en-US" altLang="zh-TW" dirty="0" smtClean="0"/>
          </a:p>
          <a:p>
            <a:pPr marL="187325" indent="-187325">
              <a:buFont typeface="Arial" pitchFamily="34" charset="0"/>
              <a:buChar char="•"/>
            </a:pPr>
            <a:r>
              <a:rPr lang="zh-TW" altLang="en-US" dirty="0" smtClean="0"/>
              <a:t>目前流程</a:t>
            </a:r>
            <a:endParaRPr lang="en-US" altLang="zh-TW" dirty="0" smtClean="0"/>
          </a:p>
          <a:p>
            <a:pPr marL="187325" indent="-187325">
              <a:buFont typeface="Arial" pitchFamily="34" charset="0"/>
              <a:buChar char="•"/>
            </a:pPr>
            <a:r>
              <a:rPr lang="zh-TW" altLang="en-US" dirty="0" smtClean="0"/>
              <a:t>品質比較</a:t>
            </a:r>
            <a:endParaRPr lang="en-US" altLang="zh-TW" dirty="0" smtClean="0"/>
          </a:p>
          <a:p>
            <a:pPr marL="187325" indent="-187325">
              <a:buFont typeface="Arial" pitchFamily="34" charset="0"/>
              <a:buChar char="•"/>
            </a:pPr>
            <a:r>
              <a:rPr lang="zh-TW" altLang="en-US" dirty="0" smtClean="0"/>
              <a:t>改善方</a:t>
            </a:r>
            <a:r>
              <a:rPr lang="zh-TW" altLang="en-US" dirty="0"/>
              <a:t>式</a:t>
            </a:r>
            <a:endParaRPr lang="en-US" altLang="zh-TW" dirty="0" smtClean="0"/>
          </a:p>
          <a:p>
            <a:pPr marL="187325" indent="-187325">
              <a:buFont typeface="Arial" pitchFamily="34" charset="0"/>
              <a:buChar char="•"/>
            </a:pPr>
            <a:endParaRPr lang="zh-TW" altLang="en-US" dirty="0" smtClean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TW" dirty="0" smtClean="0"/>
              <a:t>Agenda</a:t>
            </a:r>
            <a:endParaRPr lang="en-US" altLang="zh-TW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r>
              <a:rPr lang="zh-TW" altLang="en-US" dirty="0" smtClean="0"/>
              <a:t>製程</a:t>
            </a:r>
            <a:r>
              <a:rPr lang="en-US" altLang="zh-TW" dirty="0" smtClean="0"/>
              <a:t>Layout</a:t>
            </a:r>
            <a:r>
              <a:rPr lang="zh-TW" altLang="en-US" dirty="0"/>
              <a:t>簡介</a:t>
            </a:r>
            <a:endParaRPr lang="zh-TW" alt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Layout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03" r="54457"/>
          <a:stretch/>
        </p:blipFill>
        <p:spPr>
          <a:xfrm>
            <a:off x="481674" y="2668548"/>
            <a:ext cx="5985665" cy="23266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117" y="906566"/>
            <a:ext cx="4845910" cy="2250250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 rot="378578">
            <a:off x="6129802" y="1572096"/>
            <a:ext cx="675075" cy="54006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2096725" y="3475452"/>
            <a:ext cx="1243775" cy="35283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/>
          <p:cNvCxnSpPr>
            <a:stCxn id="8" idx="1"/>
            <a:endCxn id="8" idx="3"/>
          </p:cNvCxnSpPr>
          <p:nvPr/>
        </p:nvCxnSpPr>
        <p:spPr>
          <a:xfrm>
            <a:off x="2096725" y="3651870"/>
            <a:ext cx="1243775" cy="0"/>
          </a:xfrm>
          <a:prstGeom prst="lin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圓角矩形 20"/>
          <p:cNvSpPr/>
          <p:nvPr/>
        </p:nvSpPr>
        <p:spPr>
          <a:xfrm rot="378578">
            <a:off x="5507169" y="1466947"/>
            <a:ext cx="478952" cy="54006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116505" y="3291830"/>
            <a:ext cx="741349" cy="7200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158508" y="22234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dirty="0" smtClean="0"/>
              <a:t>軌道</a:t>
            </a:r>
            <a:endParaRPr lang="zh-TW" altLang="en-US" sz="1800" dirty="0"/>
          </a:p>
        </p:txBody>
      </p:sp>
      <p:cxnSp>
        <p:nvCxnSpPr>
          <p:cNvPr id="22" name="直線單箭頭接點 21"/>
          <p:cNvCxnSpPr/>
          <p:nvPr/>
        </p:nvCxnSpPr>
        <p:spPr>
          <a:xfrm flipH="1">
            <a:off x="2279345" y="2031691"/>
            <a:ext cx="3462785" cy="14125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>
            <a:stCxn id="7" idx="2"/>
          </p:cNvCxnSpPr>
          <p:nvPr/>
        </p:nvCxnSpPr>
        <p:spPr>
          <a:xfrm flipH="1">
            <a:off x="3182588" y="2110520"/>
            <a:ext cx="3255075" cy="13337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r>
              <a:rPr lang="zh-TW" altLang="en-US" dirty="0" smtClean="0"/>
              <a:t>目前</a:t>
            </a:r>
            <a:r>
              <a:rPr lang="zh-TW" altLang="en-US" dirty="0"/>
              <a:t>流程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190362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ITO</a:t>
            </a:r>
            <a:r>
              <a:rPr lang="zh-TW" altLang="en-US" dirty="0" smtClean="0"/>
              <a:t> </a:t>
            </a:r>
            <a:r>
              <a:rPr lang="en-US" altLang="zh-TW" dirty="0" smtClean="0"/>
              <a:t>Target size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0" r="28215" b="15532"/>
          <a:stretch/>
        </p:blipFill>
        <p:spPr>
          <a:xfrm>
            <a:off x="527865" y="1041580"/>
            <a:ext cx="5037149" cy="373541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511" y="546525"/>
            <a:ext cx="1870314" cy="4461960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 flipV="1">
            <a:off x="7407315" y="726545"/>
            <a:ext cx="1007007" cy="9001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 flipV="1">
            <a:off x="7398866" y="4867005"/>
            <a:ext cx="1178579" cy="141481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H="1" flipV="1">
            <a:off x="8082390" y="771551"/>
            <a:ext cx="180020" cy="414692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 rot="5400000">
            <a:off x="8021144" y="2755398"/>
            <a:ext cx="819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2525mm</a:t>
            </a:r>
            <a:endParaRPr lang="zh-TW" altLang="en-US" dirty="0">
              <a:solidFill>
                <a:srgbClr val="C00000"/>
              </a:solidFill>
            </a:endParaRPr>
          </a:p>
        </p:txBody>
      </p:sp>
      <p:cxnSp>
        <p:nvCxnSpPr>
          <p:cNvPr id="19" name="直線接點 18"/>
          <p:cNvCxnSpPr/>
          <p:nvPr/>
        </p:nvCxnSpPr>
        <p:spPr>
          <a:xfrm flipV="1">
            <a:off x="6296497" y="221520"/>
            <a:ext cx="1020808" cy="24752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7317305" y="76532"/>
            <a:ext cx="102985" cy="6814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6296497" y="295803"/>
            <a:ext cx="102985" cy="6814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 rot="20673688">
            <a:off x="6379796" y="57167"/>
            <a:ext cx="7296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272mm</a:t>
            </a:r>
            <a:endParaRPr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7499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sz="quarter" idx="2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445" y="1581641"/>
            <a:ext cx="2182232" cy="3330575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目前流程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345" y="1581640"/>
            <a:ext cx="1400756" cy="334174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760" y="1581640"/>
            <a:ext cx="2211502" cy="3330575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 flipV="1">
            <a:off x="2877545" y="1288042"/>
            <a:ext cx="0" cy="45005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rot="5400000" flipV="1">
            <a:off x="3642630" y="3019513"/>
            <a:ext cx="0" cy="45005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圓角矩形 25"/>
          <p:cNvSpPr/>
          <p:nvPr/>
        </p:nvSpPr>
        <p:spPr>
          <a:xfrm>
            <a:off x="4847858" y="1738092"/>
            <a:ext cx="446158" cy="310554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/>
          <p:cNvCxnSpPr/>
          <p:nvPr/>
        </p:nvCxnSpPr>
        <p:spPr>
          <a:xfrm rot="5400000" flipH="1">
            <a:off x="2366755" y="3019513"/>
            <a:ext cx="0" cy="45005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2882906" y="4687190"/>
            <a:ext cx="0" cy="45005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向右箭號 12"/>
          <p:cNvSpPr/>
          <p:nvPr/>
        </p:nvSpPr>
        <p:spPr>
          <a:xfrm>
            <a:off x="3970683" y="300222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右箭號 14"/>
          <p:cNvSpPr/>
          <p:nvPr/>
        </p:nvSpPr>
        <p:spPr>
          <a:xfrm>
            <a:off x="6771238" y="301019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87" t="6125" r="29126" b="15126"/>
          <a:stretch/>
        </p:blipFill>
        <p:spPr>
          <a:xfrm>
            <a:off x="208463" y="1581640"/>
            <a:ext cx="1115899" cy="3347699"/>
          </a:xfrm>
          <a:prstGeom prst="rect">
            <a:avLst/>
          </a:prstGeom>
        </p:spPr>
      </p:pic>
      <p:sp>
        <p:nvSpPr>
          <p:cNvPr id="17" name="向右箭號 16"/>
          <p:cNvSpPr/>
          <p:nvPr/>
        </p:nvSpPr>
        <p:spPr>
          <a:xfrm>
            <a:off x="1038920" y="301019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331137" y="4281940"/>
            <a:ext cx="196728" cy="2059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208463" y="2121700"/>
            <a:ext cx="196728" cy="2059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943590" y="3674850"/>
            <a:ext cx="196728" cy="2059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494542" y="99204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開門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2706924" y="99204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拆蓋</a:t>
            </a:r>
            <a:r>
              <a:rPr lang="zh-TW" altLang="en-US" dirty="0"/>
              <a:t>板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5556873" y="99204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研磨前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7968662" y="99204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研磨後</a:t>
            </a:r>
            <a:endParaRPr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4887320" y="2720743"/>
            <a:ext cx="4066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</a:rPr>
              <a:t>塑膠布簾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10139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sz="quarter" idx="2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5583" y="1165318"/>
            <a:ext cx="2497931" cy="3330575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zh-TW" altLang="en-US" dirty="0"/>
              <a:t>工具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4301970" y="171665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砂紙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4304198" y="218557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集塵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4062946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內容版面配置區 5"/>
          <p:cNvPicPr>
            <a:picLocks noGrp="1" noChangeAspect="1"/>
          </p:cNvPicPr>
          <p:nvPr>
            <p:ph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73" r="56232"/>
          <a:stretch/>
        </p:blipFill>
        <p:spPr>
          <a:xfrm>
            <a:off x="746575" y="1192496"/>
            <a:ext cx="7584854" cy="3375375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SolutionA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2845999" y="2576071"/>
            <a:ext cx="1680995" cy="45470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/>
          <p:cNvCxnSpPr>
            <a:stCxn id="6" idx="1"/>
          </p:cNvCxnSpPr>
          <p:nvPr/>
        </p:nvCxnSpPr>
        <p:spPr>
          <a:xfrm>
            <a:off x="2845999" y="2803422"/>
            <a:ext cx="1680996" cy="1311"/>
          </a:xfrm>
          <a:prstGeom prst="lin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7" name="群組 16"/>
          <p:cNvGrpSpPr/>
          <p:nvPr/>
        </p:nvGrpSpPr>
        <p:grpSpPr>
          <a:xfrm>
            <a:off x="836585" y="2661760"/>
            <a:ext cx="225025" cy="223061"/>
            <a:chOff x="2996825" y="3113774"/>
            <a:chExt cx="270030" cy="133051"/>
          </a:xfrm>
        </p:grpSpPr>
        <p:cxnSp>
          <p:nvCxnSpPr>
            <p:cNvPr id="8" name="直線接點 7"/>
            <p:cNvCxnSpPr/>
            <p:nvPr/>
          </p:nvCxnSpPr>
          <p:spPr>
            <a:xfrm>
              <a:off x="2996825" y="3113774"/>
              <a:ext cx="27003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/>
            <p:cNvCxnSpPr/>
            <p:nvPr/>
          </p:nvCxnSpPr>
          <p:spPr>
            <a:xfrm>
              <a:off x="2996825" y="3156815"/>
              <a:ext cx="27003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/>
            <p:cNvCxnSpPr/>
            <p:nvPr/>
          </p:nvCxnSpPr>
          <p:spPr>
            <a:xfrm>
              <a:off x="2996825" y="3201820"/>
              <a:ext cx="27003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>
            <a:xfrm>
              <a:off x="2996825" y="3246825"/>
              <a:ext cx="27003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字方塊 19"/>
          <p:cNvSpPr txBox="1"/>
          <p:nvPr/>
        </p:nvSpPr>
        <p:spPr>
          <a:xfrm>
            <a:off x="2846000" y="2249131"/>
            <a:ext cx="453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3</a:t>
            </a:r>
            <a:r>
              <a:rPr lang="zh-TW" altLang="en-US" dirty="0" smtClean="0">
                <a:solidFill>
                  <a:schemeClr val="bg1"/>
                </a:solidFill>
              </a:rPr>
              <a:t>面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938010" y="2249131"/>
            <a:ext cx="453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4</a:t>
            </a:r>
            <a:r>
              <a:rPr lang="zh-TW" altLang="en-US" dirty="0" smtClean="0">
                <a:solidFill>
                  <a:schemeClr val="bg1"/>
                </a:solidFill>
              </a:rPr>
              <a:t>面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846000" y="3104805"/>
            <a:ext cx="453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3</a:t>
            </a:r>
            <a:r>
              <a:rPr lang="zh-TW" altLang="en-US" dirty="0" smtClean="0">
                <a:solidFill>
                  <a:schemeClr val="bg1"/>
                </a:solidFill>
              </a:rPr>
              <a:t>面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3938010" y="3104805"/>
            <a:ext cx="453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4</a:t>
            </a:r>
            <a:r>
              <a:rPr lang="zh-TW" altLang="en-US" dirty="0" smtClean="0">
                <a:solidFill>
                  <a:schemeClr val="bg1"/>
                </a:solidFill>
              </a:rPr>
              <a:t>面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27" name="圖片 26" descr="img 011.png"/>
          <p:cNvPicPr>
            <a:picLocks noChangeAspect="1"/>
          </p:cNvPicPr>
          <p:nvPr/>
        </p:nvPicPr>
        <p:blipFill rotWithShape="1">
          <a:blip r:embed="rId3" cstate="print"/>
          <a:srcRect l="27468" t="2248" r="24719" b="5206"/>
          <a:stretch/>
        </p:blipFill>
        <p:spPr>
          <a:xfrm>
            <a:off x="4145277" y="3323655"/>
            <a:ext cx="915815" cy="1213938"/>
          </a:xfrm>
          <a:prstGeom prst="rect">
            <a:avLst/>
          </a:prstGeom>
          <a:effectLst>
            <a:outerShdw blurRad="495300" dir="18900000" sy="23000" kx="-1200000" algn="bl" rotWithShape="0">
              <a:prstClr val="black">
                <a:alpha val="20000"/>
              </a:prstClr>
            </a:outerShdw>
          </a:effectLst>
        </p:spPr>
      </p:pic>
      <p:cxnSp>
        <p:nvCxnSpPr>
          <p:cNvPr id="29" name="肘形接點 28"/>
          <p:cNvCxnSpPr/>
          <p:nvPr/>
        </p:nvCxnSpPr>
        <p:spPr>
          <a:xfrm rot="10800000">
            <a:off x="949098" y="2986748"/>
            <a:ext cx="3196181" cy="1032804"/>
          </a:xfrm>
          <a:prstGeom prst="bentConnector3">
            <a:avLst>
              <a:gd name="adj1" fmla="val 99894"/>
            </a:avLst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肘形接點 34"/>
          <p:cNvCxnSpPr/>
          <p:nvPr/>
        </p:nvCxnSpPr>
        <p:spPr>
          <a:xfrm flipV="1">
            <a:off x="949096" y="1831460"/>
            <a:ext cx="2857819" cy="744610"/>
          </a:xfrm>
          <a:prstGeom prst="bentConnector3">
            <a:avLst>
              <a:gd name="adj1" fmla="val 342"/>
            </a:avLst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83852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115126</TotalTime>
  <Words>141</Words>
  <Application>Microsoft Office PowerPoint</Application>
  <PresentationFormat>如螢幕大小 (16:9)</PresentationFormat>
  <Paragraphs>58</Paragraphs>
  <Slides>18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7" baseType="lpstr">
      <vt:lpstr>Noto Sans CJK SC Medium</vt:lpstr>
      <vt:lpstr>微軟正黑體</vt:lpstr>
      <vt:lpstr>新細明體</vt:lpstr>
      <vt:lpstr>Arial</vt:lpstr>
      <vt:lpstr>Calibri</vt:lpstr>
      <vt:lpstr>Gill Sans MT</vt:lpstr>
      <vt:lpstr>Symbol</vt:lpstr>
      <vt:lpstr>Times New Roman</vt:lpstr>
      <vt:lpstr>Office 佈景主題</vt:lpstr>
      <vt:lpstr>ITO Target研磨自動化</vt:lpstr>
      <vt:lpstr>PowerPoint 簡報</vt:lpstr>
      <vt:lpstr>PowerPoint 簡報</vt:lpstr>
      <vt:lpstr>Layout</vt:lpstr>
      <vt:lpstr>PowerPoint 簡報</vt:lpstr>
      <vt:lpstr>ITO Target size</vt:lpstr>
      <vt:lpstr>目前流程</vt:lpstr>
      <vt:lpstr>使用工具</vt:lpstr>
      <vt:lpstr>SolutionA</vt:lpstr>
      <vt:lpstr>效益</vt:lpstr>
      <vt:lpstr>PowerPoint 簡報</vt:lpstr>
      <vt:lpstr>PowerPoint 簡報</vt:lpstr>
      <vt:lpstr>Content Gill Sans MT  or 微軟正黑</vt:lpstr>
      <vt:lpstr>PowerPoint 簡報</vt:lpstr>
      <vt:lpstr>Content Gill Sans MT  or 微軟正黑</vt:lpstr>
      <vt:lpstr>PowerPoint 簡報</vt:lpstr>
      <vt:lpstr>PowerPoint 簡報</vt:lpstr>
      <vt:lpstr>適用色盤</vt:lpstr>
    </vt:vector>
  </TitlesOfParts>
  <Company>BenQ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corpcom</dc:creator>
  <cp:lastModifiedBy>Kyle Ji 紀凱淵</cp:lastModifiedBy>
  <cp:revision>4040</cp:revision>
  <dcterms:created xsi:type="dcterms:W3CDTF">2011-02-08T02:08:58Z</dcterms:created>
  <dcterms:modified xsi:type="dcterms:W3CDTF">2021-06-16T09:08:42Z</dcterms:modified>
</cp:coreProperties>
</file>